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3722" r:id="rId6"/>
    <p:sldId id="3712" r:id="rId7"/>
    <p:sldId id="3726" r:id="rId8"/>
    <p:sldId id="3721" r:id="rId9"/>
    <p:sldId id="3723" r:id="rId10"/>
    <p:sldId id="3725" r:id="rId11"/>
    <p:sldId id="3724" r:id="rId12"/>
    <p:sldId id="372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6" d="100"/>
          <a:sy n="96" d="100"/>
        </p:scale>
        <p:origin x="-86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862E6-7E53-48DA-A062-D23B37C7A30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E000F-D848-4820-8CF2-21B8155EC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2D6401CB-A442-68CB-FD6C-81FB40B9E16F}"/>
              </a:ext>
            </a:extLst>
          </p:cNvPr>
          <p:cNvSpPr/>
          <p:nvPr userDrawn="1"/>
        </p:nvSpPr>
        <p:spPr>
          <a:xfrm flipH="1" flipV="1">
            <a:off x="1332788" y="856488"/>
            <a:ext cx="10478212" cy="6020582"/>
          </a:xfrm>
          <a:custGeom>
            <a:avLst/>
            <a:gdLst>
              <a:gd name="connsiteX0" fmla="*/ 8133809 w 10478212"/>
              <a:gd name="connsiteY0" fmla="*/ 6020582 h 6020582"/>
              <a:gd name="connsiteX1" fmla="*/ 0 w 10478212"/>
              <a:gd name="connsiteY1" fmla="*/ 6020582 h 6020582"/>
              <a:gd name="connsiteX2" fmla="*/ 0 w 10478212"/>
              <a:gd name="connsiteY2" fmla="*/ 0 h 6020582"/>
              <a:gd name="connsiteX3" fmla="*/ 8430842 w 10478212"/>
              <a:gd name="connsiteY3" fmla="*/ 0 h 6020582"/>
              <a:gd name="connsiteX4" fmla="*/ 10478212 w 10478212"/>
              <a:gd name="connsiteY4" fmla="*/ 6019966 h 6020582"/>
              <a:gd name="connsiteX5" fmla="*/ 8133809 w 10478212"/>
              <a:gd name="connsiteY5" fmla="*/ 6019966 h 602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8212" h="6020582">
                <a:moveTo>
                  <a:pt x="8133809" y="6020582"/>
                </a:moveTo>
                <a:lnTo>
                  <a:pt x="0" y="6020582"/>
                </a:lnTo>
                <a:lnTo>
                  <a:pt x="0" y="0"/>
                </a:lnTo>
                <a:lnTo>
                  <a:pt x="8430842" y="0"/>
                </a:lnTo>
                <a:lnTo>
                  <a:pt x="10478212" y="6019966"/>
                </a:lnTo>
                <a:lnTo>
                  <a:pt x="8133809" y="6019966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608F8134-69F2-5246-69B7-C883B5AB0BA7}"/>
              </a:ext>
            </a:extLst>
          </p:cNvPr>
          <p:cNvSpPr/>
          <p:nvPr userDrawn="1"/>
        </p:nvSpPr>
        <p:spPr>
          <a:xfrm flipH="1" flipV="1">
            <a:off x="1231186" y="-17506"/>
            <a:ext cx="10960812" cy="6894576"/>
          </a:xfrm>
          <a:custGeom>
            <a:avLst/>
            <a:gdLst>
              <a:gd name="connsiteX0" fmla="*/ 8616409 w 10960812"/>
              <a:gd name="connsiteY0" fmla="*/ 6894576 h 6894576"/>
              <a:gd name="connsiteX1" fmla="*/ 0 w 10960812"/>
              <a:gd name="connsiteY1" fmla="*/ 6894576 h 6894576"/>
              <a:gd name="connsiteX2" fmla="*/ 0 w 10960812"/>
              <a:gd name="connsiteY2" fmla="*/ 0 h 6894576"/>
              <a:gd name="connsiteX3" fmla="*/ 8616409 w 10960812"/>
              <a:gd name="connsiteY3" fmla="*/ 0 h 6894576"/>
              <a:gd name="connsiteX4" fmla="*/ 8616409 w 10960812"/>
              <a:gd name="connsiteY4" fmla="*/ 615 h 6894576"/>
              <a:gd name="connsiteX5" fmla="*/ 10960812 w 10960812"/>
              <a:gd name="connsiteY5" fmla="*/ 6893960 h 6894576"/>
              <a:gd name="connsiteX6" fmla="*/ 8616409 w 10960812"/>
              <a:gd name="connsiteY6" fmla="*/ 6893960 h 689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0812" h="6894576">
                <a:moveTo>
                  <a:pt x="8616409" y="6894576"/>
                </a:moveTo>
                <a:lnTo>
                  <a:pt x="0" y="6894576"/>
                </a:lnTo>
                <a:lnTo>
                  <a:pt x="0" y="0"/>
                </a:lnTo>
                <a:lnTo>
                  <a:pt x="8616409" y="0"/>
                </a:lnTo>
                <a:lnTo>
                  <a:pt x="8616409" y="615"/>
                </a:lnTo>
                <a:lnTo>
                  <a:pt x="10960812" y="6893960"/>
                </a:lnTo>
                <a:lnTo>
                  <a:pt x="8616409" y="689396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ABD23DEC-B3CC-8C78-FDD9-9214D5869178}"/>
              </a:ext>
            </a:extLst>
          </p:cNvPr>
          <p:cNvSpPr/>
          <p:nvPr userDrawn="1"/>
        </p:nvSpPr>
        <p:spPr>
          <a:xfrm flipH="1" flipV="1">
            <a:off x="1898504" y="1420368"/>
            <a:ext cx="2509503" cy="5456702"/>
          </a:xfrm>
          <a:custGeom>
            <a:avLst/>
            <a:gdLst>
              <a:gd name="connsiteX0" fmla="*/ 2509503 w 2509503"/>
              <a:gd name="connsiteY0" fmla="*/ 5456086 h 5456702"/>
              <a:gd name="connsiteX1" fmla="*/ 2344403 w 2509503"/>
              <a:gd name="connsiteY1" fmla="*/ 5456086 h 5456702"/>
              <a:gd name="connsiteX2" fmla="*/ 488807 w 2509503"/>
              <a:gd name="connsiteY2" fmla="*/ 0 h 5456702"/>
              <a:gd name="connsiteX3" fmla="*/ 653907 w 2509503"/>
              <a:gd name="connsiteY3" fmla="*/ 0 h 5456702"/>
              <a:gd name="connsiteX4" fmla="*/ 165100 w 2509503"/>
              <a:gd name="connsiteY4" fmla="*/ 5456702 h 5456702"/>
              <a:gd name="connsiteX5" fmla="*/ 0 w 2509503"/>
              <a:gd name="connsiteY5" fmla="*/ 5456702 h 5456702"/>
              <a:gd name="connsiteX6" fmla="*/ 0 w 2509503"/>
              <a:gd name="connsiteY6" fmla="*/ 5456086 h 5456702"/>
              <a:gd name="connsiteX7" fmla="*/ 165100 w 2509503"/>
              <a:gd name="connsiteY7" fmla="*/ 5456086 h 545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503" h="5456702">
                <a:moveTo>
                  <a:pt x="2509503" y="5456086"/>
                </a:moveTo>
                <a:lnTo>
                  <a:pt x="2344403" y="5456086"/>
                </a:lnTo>
                <a:lnTo>
                  <a:pt x="488807" y="0"/>
                </a:lnTo>
                <a:lnTo>
                  <a:pt x="653907" y="0"/>
                </a:lnTo>
                <a:close/>
                <a:moveTo>
                  <a:pt x="165100" y="5456702"/>
                </a:moveTo>
                <a:lnTo>
                  <a:pt x="0" y="5456702"/>
                </a:lnTo>
                <a:lnTo>
                  <a:pt x="0" y="5456086"/>
                </a:lnTo>
                <a:lnTo>
                  <a:pt x="165100" y="54560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B7C357DD-AC4D-4627-DF8D-BD36AB40C246}"/>
              </a:ext>
            </a:extLst>
          </p:cNvPr>
          <p:cNvSpPr/>
          <p:nvPr userDrawn="1"/>
        </p:nvSpPr>
        <p:spPr>
          <a:xfrm rot="3174144" flipH="1" flipV="1">
            <a:off x="8167138" y="-108795"/>
            <a:ext cx="5992514" cy="3859787"/>
          </a:xfrm>
          <a:custGeom>
            <a:avLst/>
            <a:gdLst>
              <a:gd name="connsiteX0" fmla="*/ 5992514 w 5992514"/>
              <a:gd name="connsiteY0" fmla="*/ 1017293 h 3859787"/>
              <a:gd name="connsiteX1" fmla="*/ 3842941 w 5992514"/>
              <a:gd name="connsiteY1" fmla="*/ 3859787 h 3859787"/>
              <a:gd name="connsiteX2" fmla="*/ 0 w 5992514"/>
              <a:gd name="connsiteY2" fmla="*/ 953647 h 3859787"/>
              <a:gd name="connsiteX3" fmla="*/ 2868771 w 5992514"/>
              <a:gd name="connsiteY3" fmla="*/ 0 h 3859787"/>
              <a:gd name="connsiteX4" fmla="*/ 5929007 w 5992514"/>
              <a:gd name="connsiteY4" fmla="*/ 1017294 h 385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514" h="3859787">
                <a:moveTo>
                  <a:pt x="5992514" y="1017293"/>
                </a:moveTo>
                <a:lnTo>
                  <a:pt x="3842941" y="3859787"/>
                </a:lnTo>
                <a:lnTo>
                  <a:pt x="0" y="953647"/>
                </a:lnTo>
                <a:lnTo>
                  <a:pt x="2868771" y="0"/>
                </a:lnTo>
                <a:lnTo>
                  <a:pt x="5929007" y="1017294"/>
                </a:lnTo>
                <a:close/>
              </a:path>
            </a:pathLst>
          </a:custGeom>
          <a:gradFill flip="none" rotWithShape="1">
            <a:gsLst>
              <a:gs pos="34000">
                <a:srgbClr val="094074"/>
              </a:gs>
              <a:gs pos="97000">
                <a:schemeClr val="tx1">
                  <a:alpha val="22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8587DCD7-6FC8-52CE-AF1C-A70FF7E95C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23694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Opening Title Slide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28C307BC-77C1-8206-F7D4-A0BABF3B7C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23694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FD912D0-188D-7656-7D4E-D4F1D630EF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2504" y="5793740"/>
            <a:ext cx="3341981" cy="87282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923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bilities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74FE-54BD-4A33-AD76-7AB25ECD3BC0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445D1320-F9A9-FD15-3B67-557FA530982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" y="2734371"/>
            <a:ext cx="5562600" cy="1737360"/>
          </a:xfrm>
        </p:spPr>
        <p:txBody>
          <a:bodyPr numCol="2">
            <a:normAutofit lnSpcReduction="10000"/>
          </a:bodyPr>
          <a:lstStyle>
            <a:lvl1pPr>
              <a:defRPr sz="1400"/>
            </a:lvl1pPr>
          </a:lstStyle>
          <a:p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r>
              <a:rPr lang="en-US" sz="1400" dirty="0"/>
              <a:t>Insert capabilities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36197B3-172D-8E38-C8C4-96F755200AB9}"/>
              </a:ext>
            </a:extLst>
          </p:cNvPr>
          <p:cNvSpPr txBox="1"/>
          <p:nvPr userDrawn="1"/>
        </p:nvSpPr>
        <p:spPr>
          <a:xfrm>
            <a:off x="457200" y="2395728"/>
            <a:ext cx="55245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Capabilities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2E09EA-B29E-3B60-8D53-278E3F79A5DC}"/>
              </a:ext>
            </a:extLst>
          </p:cNvPr>
          <p:cNvSpPr txBox="1"/>
          <p:nvPr userDrawn="1"/>
        </p:nvSpPr>
        <p:spPr>
          <a:xfrm>
            <a:off x="457200" y="4541657"/>
            <a:ext cx="552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Notable Programs and Customers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499FC28D-3A80-3344-E65B-9A610A930F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198562"/>
            <a:ext cx="5562600" cy="1188720"/>
          </a:xfrm>
        </p:spPr>
        <p:txBody>
          <a:bodyPr>
            <a:noAutofit/>
          </a:bodyPr>
          <a:lstStyle>
            <a:lvl1pPr marL="0" indent="0">
              <a:buNone/>
              <a:defRPr sz="1500" i="1"/>
            </a:lvl1pPr>
            <a:lvl2pPr>
              <a:defRPr sz="1500" i="1"/>
            </a:lvl2pPr>
            <a:lvl3pPr>
              <a:defRPr sz="16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xmlns="" id="{C9884CFB-C4A7-CF1B-65B3-FE6D905B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95296" y="4879975"/>
            <a:ext cx="5524504" cy="1073150"/>
          </a:xfrm>
        </p:spPr>
        <p:txBody>
          <a:bodyPr vert="horz" lIns="91440" tIns="45720" rIns="91440" bIns="45720" numCol="2" rtlCol="0">
            <a:normAutofit lnSpcReduction="10000"/>
          </a:bodyPr>
          <a:lstStyle>
            <a:lvl1pPr>
              <a:defRPr lang="en-US" sz="1200" dirty="0" smtClean="0"/>
            </a:lvl1pPr>
          </a:lstStyle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xmlns="" id="{1DC5A95F-CD68-E68E-EFBB-5F17145DE7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2200" y="1198563"/>
            <a:ext cx="5614988" cy="4754562"/>
          </a:xfrm>
          <a:custGeom>
            <a:avLst/>
            <a:gdLst>
              <a:gd name="connsiteX0" fmla="*/ 0 w 5614988"/>
              <a:gd name="connsiteY0" fmla="*/ 0 h 4754562"/>
              <a:gd name="connsiteX1" fmla="*/ 3873561 w 5614988"/>
              <a:gd name="connsiteY1" fmla="*/ 0 h 4754562"/>
              <a:gd name="connsiteX2" fmla="*/ 5614988 w 5614988"/>
              <a:gd name="connsiteY2" fmla="*/ 4754562 h 4754562"/>
              <a:gd name="connsiteX3" fmla="*/ 1741426 w 5614988"/>
              <a:gd name="connsiteY3" fmla="*/ 4754562 h 4754562"/>
              <a:gd name="connsiteX4" fmla="*/ 0 w 5614988"/>
              <a:gd name="connsiteY4" fmla="*/ 4 h 47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4988" h="4754562">
                <a:moveTo>
                  <a:pt x="0" y="0"/>
                </a:moveTo>
                <a:lnTo>
                  <a:pt x="3873561" y="0"/>
                </a:lnTo>
                <a:lnTo>
                  <a:pt x="5614988" y="4754562"/>
                </a:lnTo>
                <a:lnTo>
                  <a:pt x="1741426" y="4754562"/>
                </a:lnTo>
                <a:lnTo>
                  <a:pt x="0" y="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bilities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121313D-E6F2-CCFC-A297-21576AE7B9C1}"/>
              </a:ext>
            </a:extLst>
          </p:cNvPr>
          <p:cNvSpPr/>
          <p:nvPr userDrawn="1"/>
        </p:nvSpPr>
        <p:spPr>
          <a:xfrm flipH="1" flipV="1">
            <a:off x="5733143" y="-17597"/>
            <a:ext cx="6385469" cy="6894014"/>
          </a:xfrm>
          <a:custGeom>
            <a:avLst/>
            <a:gdLst>
              <a:gd name="connsiteX0" fmla="*/ 6385469 w 6385469"/>
              <a:gd name="connsiteY0" fmla="*/ 6894014 h 6894014"/>
              <a:gd name="connsiteX1" fmla="*/ 3860437 w 6385469"/>
              <a:gd name="connsiteY1" fmla="*/ 6894014 h 6894014"/>
              <a:gd name="connsiteX2" fmla="*/ 3860437 w 6385469"/>
              <a:gd name="connsiteY2" fmla="*/ 6893927 h 6894014"/>
              <a:gd name="connsiteX3" fmla="*/ 2524669 w 6385469"/>
              <a:gd name="connsiteY3" fmla="*/ 6893927 h 6894014"/>
              <a:gd name="connsiteX4" fmla="*/ 2524669 w 6385469"/>
              <a:gd name="connsiteY4" fmla="*/ 6893517 h 6894014"/>
              <a:gd name="connsiteX5" fmla="*/ 0 w 6385469"/>
              <a:gd name="connsiteY5" fmla="*/ 497 h 6894014"/>
              <a:gd name="connsiteX6" fmla="*/ 2524669 w 6385469"/>
              <a:gd name="connsiteY6" fmla="*/ 497 h 6894014"/>
              <a:gd name="connsiteX7" fmla="*/ 2524669 w 6385469"/>
              <a:gd name="connsiteY7" fmla="*/ 86 h 6894014"/>
              <a:gd name="connsiteX8" fmla="*/ 3860437 w 6385469"/>
              <a:gd name="connsiteY8" fmla="*/ 86 h 6894014"/>
              <a:gd name="connsiteX9" fmla="*/ 3860437 w 6385469"/>
              <a:gd name="connsiteY9" fmla="*/ 0 h 689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5469" h="6894014">
                <a:moveTo>
                  <a:pt x="6385469" y="6894014"/>
                </a:moveTo>
                <a:lnTo>
                  <a:pt x="3860437" y="6894014"/>
                </a:lnTo>
                <a:lnTo>
                  <a:pt x="3860437" y="6893927"/>
                </a:lnTo>
                <a:lnTo>
                  <a:pt x="2524669" y="6893927"/>
                </a:lnTo>
                <a:lnTo>
                  <a:pt x="2524669" y="6893517"/>
                </a:lnTo>
                <a:lnTo>
                  <a:pt x="0" y="497"/>
                </a:lnTo>
                <a:lnTo>
                  <a:pt x="2524669" y="497"/>
                </a:lnTo>
                <a:lnTo>
                  <a:pt x="2524669" y="86"/>
                </a:lnTo>
                <a:lnTo>
                  <a:pt x="3860437" y="86"/>
                </a:lnTo>
                <a:lnTo>
                  <a:pt x="3860437" y="0"/>
                </a:lnTo>
                <a:close/>
              </a:path>
            </a:pathLst>
          </a:custGeom>
          <a:gradFill>
            <a:gsLst>
              <a:gs pos="89000">
                <a:schemeClr val="bg1">
                  <a:lumMod val="95000"/>
                </a:schemeClr>
              </a:gs>
              <a:gs pos="18000">
                <a:schemeClr val="bg1">
                  <a:lumMod val="85000"/>
                </a:schemeClr>
              </a:gs>
              <a:gs pos="12000">
                <a:schemeClr val="accent1">
                  <a:lumMod val="0"/>
                  <a:lumOff val="100000"/>
                  <a:alpha val="0"/>
                </a:schemeClr>
              </a:gs>
              <a:gs pos="93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74FE-54BD-4A33-AD76-7AB25ECD3BC0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445D1320-F9A9-FD15-3B67-557FA530982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" y="2734371"/>
            <a:ext cx="5562600" cy="1737360"/>
          </a:xfrm>
        </p:spPr>
        <p:txBody>
          <a:bodyPr numCol="2">
            <a:normAutofit lnSpcReduction="10000"/>
          </a:bodyPr>
          <a:lstStyle>
            <a:lvl1pPr>
              <a:defRPr sz="1200"/>
            </a:lvl1pPr>
          </a:lstStyle>
          <a:p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pPr marL="228600" marR="0" lvl="0" indent="-228600" algn="l" defTabSz="121615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94074"/>
              </a:buClr>
              <a:buSzTx/>
              <a:buFont typeface="Wingdings 3" panose="05040102010807070707" pitchFamily="18" charset="2"/>
              <a:buChar char=""/>
              <a:tabLst/>
              <a:defRPr/>
            </a:pPr>
            <a:r>
              <a:rPr lang="en-US" sz="1400" dirty="0"/>
              <a:t>Insert capabilities</a:t>
            </a:r>
          </a:p>
          <a:p>
            <a:r>
              <a:rPr lang="en-US" sz="1400" dirty="0"/>
              <a:t>Insert capabilities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36197B3-172D-8E38-C8C4-96F755200AB9}"/>
              </a:ext>
            </a:extLst>
          </p:cNvPr>
          <p:cNvSpPr txBox="1"/>
          <p:nvPr userDrawn="1"/>
        </p:nvSpPr>
        <p:spPr>
          <a:xfrm>
            <a:off x="457200" y="2391631"/>
            <a:ext cx="55245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Capabilities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2E09EA-B29E-3B60-8D53-278E3F79A5DC}"/>
              </a:ext>
            </a:extLst>
          </p:cNvPr>
          <p:cNvSpPr txBox="1"/>
          <p:nvPr userDrawn="1"/>
        </p:nvSpPr>
        <p:spPr>
          <a:xfrm>
            <a:off x="457200" y="4541657"/>
            <a:ext cx="552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DA9E8"/>
                </a:solidFill>
              </a:rPr>
              <a:t>Notable Programs and Customers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499FC28D-3A80-3344-E65B-9A610A930F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1206402"/>
            <a:ext cx="5562600" cy="1185229"/>
          </a:xfrm>
        </p:spPr>
        <p:txBody>
          <a:bodyPr>
            <a:noAutofit/>
          </a:bodyPr>
          <a:lstStyle>
            <a:lvl1pPr marL="0" indent="0">
              <a:buNone/>
              <a:defRPr sz="1500" i="1"/>
            </a:lvl1pPr>
            <a:lvl2pPr>
              <a:defRPr sz="1500" i="1"/>
            </a:lvl2pPr>
            <a:lvl3pPr>
              <a:defRPr sz="16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xmlns="" id="{C9884CFB-C4A7-CF1B-65B3-FE6D905B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95296" y="4879975"/>
            <a:ext cx="5524504" cy="1073150"/>
          </a:xfrm>
        </p:spPr>
        <p:txBody>
          <a:bodyPr vert="horz" lIns="91440" tIns="45720" rIns="91440" bIns="45720" numCol="2" rtlCol="0">
            <a:normAutofit lnSpcReduction="10000"/>
          </a:bodyPr>
          <a:lstStyle>
            <a:lvl1pPr>
              <a:defRPr lang="en-US" sz="1200" dirty="0" smtClean="0"/>
            </a:lvl1pPr>
          </a:lstStyle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  <a:p>
            <a:pPr lvl="0"/>
            <a:r>
              <a:rPr lang="en-US" dirty="0"/>
              <a:t>Insert Notable Program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xmlns="" id="{1DC5A95F-CD68-E68E-EFBB-5F17145DE7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2200" y="1198563"/>
            <a:ext cx="5614988" cy="4754562"/>
          </a:xfrm>
          <a:custGeom>
            <a:avLst/>
            <a:gdLst>
              <a:gd name="connsiteX0" fmla="*/ 0 w 5614988"/>
              <a:gd name="connsiteY0" fmla="*/ 0 h 4754562"/>
              <a:gd name="connsiteX1" fmla="*/ 3873561 w 5614988"/>
              <a:gd name="connsiteY1" fmla="*/ 0 h 4754562"/>
              <a:gd name="connsiteX2" fmla="*/ 5614988 w 5614988"/>
              <a:gd name="connsiteY2" fmla="*/ 4754562 h 4754562"/>
              <a:gd name="connsiteX3" fmla="*/ 1741426 w 5614988"/>
              <a:gd name="connsiteY3" fmla="*/ 4754562 h 4754562"/>
              <a:gd name="connsiteX4" fmla="*/ 0 w 5614988"/>
              <a:gd name="connsiteY4" fmla="*/ 4 h 47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4988" h="4754562">
                <a:moveTo>
                  <a:pt x="0" y="0"/>
                </a:moveTo>
                <a:lnTo>
                  <a:pt x="3873561" y="0"/>
                </a:lnTo>
                <a:lnTo>
                  <a:pt x="5614988" y="4754562"/>
                </a:lnTo>
                <a:lnTo>
                  <a:pt x="1741426" y="4754562"/>
                </a:lnTo>
                <a:lnTo>
                  <a:pt x="0" y="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0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8640E9-289E-B3FA-D7C8-4B9162A2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7864"/>
            <a:ext cx="5540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7E0453-9803-63DA-E14C-799FB4D6A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21776"/>
            <a:ext cx="5540375" cy="392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FC5A52B-331E-7D72-3DE9-6FB94CE70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97864"/>
            <a:ext cx="56144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6A854FD-CEB0-DBB1-6042-ED4F44F9B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21775"/>
            <a:ext cx="5614416" cy="3924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B901085-36E2-D630-3998-6C9FBCD5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9004-49F5-48DD-B077-3992CC7A5832}" type="datetime1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DF1E2FE-5324-4DA7-0DB9-5415410C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16B8CE4-4B69-C322-E329-FE99F63A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ED9871D6-A7AD-82AD-EECB-115091BA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872"/>
            <a:ext cx="105156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2362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343123-D972-C835-F801-B60F7957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F0F1D4-E5E9-6B1D-412C-D9FF257D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0F40-1F25-4D3F-8068-F4ED4994B21F}" type="datetime1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5008172-A1A3-FD59-5606-C4167B61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EC0EFF-808B-7E4E-8DDD-CC55907CA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D691290-C3E5-3E8A-0791-9F20027B957B}"/>
              </a:ext>
            </a:extLst>
          </p:cNvPr>
          <p:cNvSpPr/>
          <p:nvPr userDrawn="1"/>
        </p:nvSpPr>
        <p:spPr>
          <a:xfrm>
            <a:off x="10820400" y="0"/>
            <a:ext cx="13716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rgbClr val="D928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F3125FC-986B-29DC-FA99-C54C2CCB037F}"/>
              </a:ext>
            </a:extLst>
          </p:cNvPr>
          <p:cNvSpPr/>
          <p:nvPr userDrawn="1"/>
        </p:nvSpPr>
        <p:spPr>
          <a:xfrm>
            <a:off x="0" y="5562600"/>
            <a:ext cx="21209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967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378C24-0905-D1F1-154C-29698F9F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4314825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345EC1-9BD1-8E70-A67D-AD9FCF20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603428" cy="49586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00C909-BE00-01DD-3FAD-D08EA96FF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7399"/>
            <a:ext cx="4314825" cy="38886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2B0E6D-F2E4-1C93-7E59-D64A317C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9706-4089-41DE-B310-309C2E00E82C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71C392-FC19-0B42-D5A0-294A3324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846DA5-DFC4-9218-7DA3-2CCD8E60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82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B80971-11DD-A751-5DEE-B19BB19F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5EC85A-35BC-404C-5DC2-9E0AD871A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CCA67C-ACC7-C87C-8139-3C64E456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46BD-8CAD-4461-A89E-9E78AEBC70FE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B27196-6D2E-5FC6-6CF6-AB76E97B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A711A2-E609-00BD-3D57-4E181171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8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9E5536C-9A63-C668-D7A7-612DC188A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DCA8DF-F32D-B53E-4243-77B3D012D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2CFC38-F546-1B1A-5EA3-08A0BC09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71B3-48B1-42A2-94CA-C110BBDCEB7D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026917-1787-B2D8-D574-04388EB1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D256D2-54E6-55E5-9D26-AA3E8AF2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0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2558C0-F83A-3C22-D36C-B5A224AB6DF8}"/>
              </a:ext>
            </a:extLst>
          </p:cNvPr>
          <p:cNvSpPr/>
          <p:nvPr userDrawn="1"/>
        </p:nvSpPr>
        <p:spPr>
          <a:xfrm>
            <a:off x="205408" y="199511"/>
            <a:ext cx="11774949" cy="6065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CB310EA-EBAC-952D-ECFF-D713EE33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640-55E3-40A4-A391-63E7528B4099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AF742E-BB41-1A0C-DA50-23FDFD8235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370F3-84A1-4240-B120-1847FC118E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889B37FC-39DA-70B1-ECEA-68C1FE14BF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230" y="2801110"/>
            <a:ext cx="4066040" cy="12557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FE09196-1FDD-8FCE-DCBF-065545B901A5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rgbClr val="094074"/>
                </a:solidFill>
              </a:rPr>
              <a:t>valkyrie.com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8F299DC-DFB0-89E3-4C7D-F180B93738AD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B849132A-B5CC-847A-64E9-DA47CF2702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0688" y="4466259"/>
            <a:ext cx="5256212" cy="4445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POC Name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xmlns="" id="{5CBC6C23-E8C5-2A76-55C2-257E11A223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0688" y="4910759"/>
            <a:ext cx="5256212" cy="444500"/>
          </a:xfrm>
        </p:spPr>
        <p:txBody>
          <a:bodyPr>
            <a:noAutofit/>
          </a:bodyPr>
          <a:lstStyle>
            <a:lvl1pPr marL="0" indent="0">
              <a:buNone/>
              <a:defRPr sz="187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POC Title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xmlns="" id="{F184CBDA-8B42-AB34-E018-02CD9ACDFE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0688" y="5398517"/>
            <a:ext cx="5256212" cy="698572"/>
          </a:xfrm>
        </p:spPr>
        <p:txBody>
          <a:bodyPr>
            <a:noAutofit/>
          </a:bodyPr>
          <a:lstStyle>
            <a:lvl1pPr marL="0" indent="0">
              <a:buNone/>
              <a:defRPr sz="160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n-US" dirty="0"/>
              <a:t>Phone: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7041C15B-3000-C418-4613-F4D4793382CE}"/>
              </a:ext>
            </a:extLst>
          </p:cNvPr>
          <p:cNvSpPr/>
          <p:nvPr userDrawn="1"/>
        </p:nvSpPr>
        <p:spPr>
          <a:xfrm flipH="1" flipV="1">
            <a:off x="11232024" y="-12701"/>
            <a:ext cx="959972" cy="232727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7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A7D74-4598-71A3-BC77-B95E8E1F7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Title to Slide, Arial Bold 40pt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761767-DAA9-2607-AC70-9F488E73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accent5"/>
                </a:solidFill>
              </a:defRPr>
            </a:lvl1pPr>
            <a:lvl2pPr>
              <a:defRPr sz="3200">
                <a:solidFill>
                  <a:schemeClr val="accent5"/>
                </a:solidFill>
              </a:defRPr>
            </a:lvl2pPr>
            <a:lvl3pPr>
              <a:defRPr sz="2800">
                <a:solidFill>
                  <a:schemeClr val="accent5"/>
                </a:solidFill>
              </a:defRPr>
            </a:lvl3pPr>
            <a:lvl4pPr>
              <a:defRPr sz="2400">
                <a:solidFill>
                  <a:schemeClr val="accent5"/>
                </a:solidFill>
              </a:defRPr>
            </a:lvl4pPr>
            <a:lvl5pPr>
              <a:defRPr sz="24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F784A4-CEC1-21AC-AE13-C5F63477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D468-8124-4882-A9BF-ADABD1C75A38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675134-961C-1FB9-8269-02CFE7DB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3E0C1-C259-0479-F5F8-2F4AA25C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FBCB474-3965-04CB-0E32-C3BB314CAB6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2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Valkyri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A7D74-4598-71A3-BC77-B95E8E1F7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to Slide, Arial Bold 32pt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761767-DAA9-2607-AC70-9F488E73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F784A4-CEC1-21AC-AE13-C5F63477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D468-8124-4882-A9BF-ADABD1C75A38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675134-961C-1FB9-8269-02CFE7DB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3E0C1-C259-0479-F5F8-2F4AA25C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FBCB474-3965-04CB-0E32-C3BB314CAB6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1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A050DB78-CE49-784A-0C29-79C149ECCF07}"/>
              </a:ext>
            </a:extLst>
          </p:cNvPr>
          <p:cNvSpPr/>
          <p:nvPr userDrawn="1"/>
        </p:nvSpPr>
        <p:spPr>
          <a:xfrm flipH="1" flipV="1">
            <a:off x="2445596" y="3089539"/>
            <a:ext cx="1446741" cy="3768463"/>
          </a:xfrm>
          <a:custGeom>
            <a:avLst/>
            <a:gdLst>
              <a:gd name="connsiteX0" fmla="*/ 1446741 w 1446741"/>
              <a:gd name="connsiteY0" fmla="*/ 3768463 h 3768463"/>
              <a:gd name="connsiteX1" fmla="*/ 1281641 w 1446741"/>
              <a:gd name="connsiteY1" fmla="*/ 3768463 h 3768463"/>
              <a:gd name="connsiteX2" fmla="*/ 0 w 1446741"/>
              <a:gd name="connsiteY2" fmla="*/ 0 h 3768463"/>
              <a:gd name="connsiteX3" fmla="*/ 165100 w 1446741"/>
              <a:gd name="connsiteY3" fmla="*/ 0 h 376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741" h="3768463">
                <a:moveTo>
                  <a:pt x="1446741" y="3768463"/>
                </a:moveTo>
                <a:lnTo>
                  <a:pt x="1281641" y="376846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3AE8F608-2D4B-3436-F677-65AAC4B65C62}"/>
              </a:ext>
            </a:extLst>
          </p:cNvPr>
          <p:cNvSpPr/>
          <p:nvPr userDrawn="1"/>
        </p:nvSpPr>
        <p:spPr>
          <a:xfrm>
            <a:off x="1" y="0"/>
            <a:ext cx="3746075" cy="6894576"/>
          </a:xfrm>
          <a:custGeom>
            <a:avLst/>
            <a:gdLst>
              <a:gd name="connsiteX0" fmla="*/ 0 w 3746075"/>
              <a:gd name="connsiteY0" fmla="*/ 0 h 6894576"/>
              <a:gd name="connsiteX1" fmla="*/ 1401672 w 3746075"/>
              <a:gd name="connsiteY1" fmla="*/ 0 h 6894576"/>
              <a:gd name="connsiteX2" fmla="*/ 1401672 w 3746075"/>
              <a:gd name="connsiteY2" fmla="*/ 615 h 6894576"/>
              <a:gd name="connsiteX3" fmla="*/ 3746075 w 3746075"/>
              <a:gd name="connsiteY3" fmla="*/ 6893960 h 6894576"/>
              <a:gd name="connsiteX4" fmla="*/ 1401672 w 3746075"/>
              <a:gd name="connsiteY4" fmla="*/ 6893960 h 6894576"/>
              <a:gd name="connsiteX5" fmla="*/ 1401672 w 3746075"/>
              <a:gd name="connsiteY5" fmla="*/ 6894576 h 6894576"/>
              <a:gd name="connsiteX6" fmla="*/ 0 w 3746075"/>
              <a:gd name="connsiteY6" fmla="*/ 6894576 h 689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6075" h="6894576">
                <a:moveTo>
                  <a:pt x="0" y="0"/>
                </a:moveTo>
                <a:lnTo>
                  <a:pt x="1401672" y="0"/>
                </a:lnTo>
                <a:lnTo>
                  <a:pt x="1401672" y="615"/>
                </a:lnTo>
                <a:lnTo>
                  <a:pt x="3746075" y="6893960"/>
                </a:lnTo>
                <a:lnTo>
                  <a:pt x="1401672" y="6893960"/>
                </a:lnTo>
                <a:lnTo>
                  <a:pt x="1401672" y="6894576"/>
                </a:lnTo>
                <a:lnTo>
                  <a:pt x="0" y="6894576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E81-3AE7-4E41-B62E-76250D9FA4D3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53232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Section Title Slide: Option A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77220900-2057-6704-55E8-A5EF0EAC1A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53232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AD2EA03-2C1D-C218-9702-76D815073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" y="6254496"/>
            <a:ext cx="1828800" cy="4776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0B71AC52-73A7-020E-05F9-3F0963EC6EB2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14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A050DB78-CE49-784A-0C29-79C149ECCF07}"/>
              </a:ext>
            </a:extLst>
          </p:cNvPr>
          <p:cNvSpPr/>
          <p:nvPr userDrawn="1"/>
        </p:nvSpPr>
        <p:spPr>
          <a:xfrm flipH="1" flipV="1">
            <a:off x="1847703" y="3089539"/>
            <a:ext cx="1446741" cy="3768463"/>
          </a:xfrm>
          <a:custGeom>
            <a:avLst/>
            <a:gdLst>
              <a:gd name="connsiteX0" fmla="*/ 1446741 w 1446741"/>
              <a:gd name="connsiteY0" fmla="*/ 3768463 h 3768463"/>
              <a:gd name="connsiteX1" fmla="*/ 1281641 w 1446741"/>
              <a:gd name="connsiteY1" fmla="*/ 3768463 h 3768463"/>
              <a:gd name="connsiteX2" fmla="*/ 0 w 1446741"/>
              <a:gd name="connsiteY2" fmla="*/ 0 h 3768463"/>
              <a:gd name="connsiteX3" fmla="*/ 165100 w 1446741"/>
              <a:gd name="connsiteY3" fmla="*/ 0 h 376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741" h="3768463">
                <a:moveTo>
                  <a:pt x="1446741" y="3768463"/>
                </a:moveTo>
                <a:lnTo>
                  <a:pt x="1281641" y="376846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C2D045B2-13ED-6BEE-4FB5-EEFAED2414EF}"/>
              </a:ext>
            </a:extLst>
          </p:cNvPr>
          <p:cNvSpPr/>
          <p:nvPr userDrawn="1"/>
        </p:nvSpPr>
        <p:spPr>
          <a:xfrm flipH="1" flipV="1">
            <a:off x="1296508" y="1"/>
            <a:ext cx="1672677" cy="4432791"/>
          </a:xfrm>
          <a:custGeom>
            <a:avLst/>
            <a:gdLst>
              <a:gd name="connsiteX0" fmla="*/ 1672677 w 1672677"/>
              <a:gd name="connsiteY0" fmla="*/ 4432791 h 4432791"/>
              <a:gd name="connsiteX1" fmla="*/ 1507577 w 1672677"/>
              <a:gd name="connsiteY1" fmla="*/ 4432791 h 4432791"/>
              <a:gd name="connsiteX2" fmla="*/ 0 w 1672677"/>
              <a:gd name="connsiteY2" fmla="*/ 0 h 4432791"/>
              <a:gd name="connsiteX3" fmla="*/ 165100 w 1672677"/>
              <a:gd name="connsiteY3" fmla="*/ 0 h 443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677" h="4432791">
                <a:moveTo>
                  <a:pt x="1672677" y="4432791"/>
                </a:moveTo>
                <a:lnTo>
                  <a:pt x="1507577" y="4432791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50CB-6F69-46D9-8560-1693725F7AA2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53232" y="926592"/>
            <a:ext cx="7437120" cy="27432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rgbClr val="094074"/>
                </a:solidFill>
              </a:defRPr>
            </a:lvl1pPr>
          </a:lstStyle>
          <a:p>
            <a:r>
              <a:rPr lang="en-US" dirty="0"/>
              <a:t>Section Title Slide: Option B</a:t>
            </a:r>
            <a:br>
              <a:rPr lang="en-US" dirty="0"/>
            </a:br>
            <a:r>
              <a:rPr lang="en-US" dirty="0"/>
              <a:t>Arial Bold 42pt.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77220900-2057-6704-55E8-A5EF0EAC1A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53232" y="4303776"/>
            <a:ext cx="7437120" cy="11338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lvl="0"/>
            <a:r>
              <a:rPr lang="en-US" dirty="0"/>
              <a:t>Subtitle, Arial 24pt. 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1A46A9AE-2814-F1AC-B53B-990B8E56FC25}"/>
              </a:ext>
            </a:extLst>
          </p:cNvPr>
          <p:cNvSpPr/>
          <p:nvPr userDrawn="1"/>
        </p:nvSpPr>
        <p:spPr>
          <a:xfrm flipH="1" flipV="1">
            <a:off x="1898504" y="2786222"/>
            <a:ext cx="1555045" cy="4086913"/>
          </a:xfrm>
          <a:custGeom>
            <a:avLst/>
            <a:gdLst>
              <a:gd name="connsiteX0" fmla="*/ 1555045 w 1555045"/>
              <a:gd name="connsiteY0" fmla="*/ 4086913 h 4086913"/>
              <a:gd name="connsiteX1" fmla="*/ 1389945 w 1555045"/>
              <a:gd name="connsiteY1" fmla="*/ 4086913 h 4086913"/>
              <a:gd name="connsiteX2" fmla="*/ 0 w 1555045"/>
              <a:gd name="connsiteY2" fmla="*/ 0 h 4086913"/>
              <a:gd name="connsiteX3" fmla="*/ 165100 w 1555045"/>
              <a:gd name="connsiteY3" fmla="*/ 0 h 408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5045" h="4086913">
                <a:moveTo>
                  <a:pt x="1555045" y="4086913"/>
                </a:moveTo>
                <a:lnTo>
                  <a:pt x="1389945" y="4086913"/>
                </a:lnTo>
                <a:lnTo>
                  <a:pt x="0" y="0"/>
                </a:lnTo>
                <a:lnTo>
                  <a:pt x="165100" y="0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xmlns="" id="{43302898-B13F-EDE4-FAD5-1EE7489D576F}"/>
              </a:ext>
            </a:extLst>
          </p:cNvPr>
          <p:cNvSpPr/>
          <p:nvPr userDrawn="1"/>
        </p:nvSpPr>
        <p:spPr>
          <a:xfrm flipH="1" flipV="1">
            <a:off x="11632222" y="-1"/>
            <a:ext cx="559776" cy="152986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E58D383-3A51-9358-6281-59CBA82233F2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12F4D00-8D1D-7E8D-6CD6-A6F103CC879D}"/>
              </a:ext>
            </a:extLst>
          </p:cNvPr>
          <p:cNvSpPr/>
          <p:nvPr userDrawn="1"/>
        </p:nvSpPr>
        <p:spPr>
          <a:xfrm>
            <a:off x="205408" y="199512"/>
            <a:ext cx="11774949" cy="60271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xmlns="" id="{43302898-B13F-EDE4-FAD5-1EE7489D576F}"/>
              </a:ext>
            </a:extLst>
          </p:cNvPr>
          <p:cNvSpPr/>
          <p:nvPr userDrawn="1"/>
        </p:nvSpPr>
        <p:spPr>
          <a:xfrm flipH="1" flipV="1">
            <a:off x="10690352" y="-12701"/>
            <a:ext cx="1501646" cy="364046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CA8770-5147-6A8D-5723-5EF60E6A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50CB-6F69-46D9-8560-1693725F7AA2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41DDB-0567-005E-DB95-5383EA62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55E69-9BE9-B851-BE9D-450100E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F053B74-BA0A-FAA2-F0B8-7D953BF887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rgbClr val="094074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C43250F-4463-B6FC-00A0-271D6C976BB0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D691290-C3E5-3E8A-0791-9F20027B957B}"/>
              </a:ext>
            </a:extLst>
          </p:cNvPr>
          <p:cNvSpPr/>
          <p:nvPr userDrawn="1"/>
        </p:nvSpPr>
        <p:spPr>
          <a:xfrm>
            <a:off x="10820400" y="0"/>
            <a:ext cx="13716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F3125FC-986B-29DC-FA99-C54C2CCB037F}"/>
              </a:ext>
            </a:extLst>
          </p:cNvPr>
          <p:cNvSpPr/>
          <p:nvPr userDrawn="1"/>
        </p:nvSpPr>
        <p:spPr>
          <a:xfrm>
            <a:off x="0" y="5562600"/>
            <a:ext cx="2120900" cy="1295400"/>
          </a:xfrm>
          <a:prstGeom prst="rect">
            <a:avLst/>
          </a:prstGeom>
          <a:solidFill>
            <a:srgbClr val="094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5EEA626-CEE4-DA68-8EEB-958CCB8724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88134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99C50D-E84F-3391-792A-A0263144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439-158C-4558-AE07-1A13F2710DD0}" type="datetime1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58230F-33B9-C86C-A127-5D43517C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9F2052-CAFE-8072-7E86-5CCF0FED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6BC142-2E18-A9BE-1F14-D0D403FC7703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valkyrie.com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23C5EE-BA47-2FEC-4F17-6BC87FDA088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933EBE5-57FB-2DD6-814A-728E6640E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6266868"/>
            <a:ext cx="1676400" cy="43782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F5EEA626-CEE4-DA68-8EEB-958CCB8724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104" y="1709928"/>
            <a:ext cx="10515600" cy="2852928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326326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C51D3-6846-7B16-83C6-07147C17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8DAA95-7CB8-A8E1-1564-B8BD25C63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864"/>
            <a:ext cx="5562600" cy="4748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BC7AF6-E3CC-41EF-5F34-7E89CDC78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97864"/>
            <a:ext cx="5614416" cy="47482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5C8E57-6811-D89C-5933-F6744515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9A14-211A-4380-901C-C96D2375F84E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5BEA3E-672C-B660-3EC9-F92A927D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29F8BF-E307-D345-E678-31C39048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F352CCB-9FEB-B14A-74FE-2E07A07A1099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59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7722AC-F775-AF31-38AE-3EAB257C4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872"/>
            <a:ext cx="105156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D4EC0B-7EF6-D397-BA17-74A9C0CC5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7864"/>
            <a:ext cx="11329416" cy="4748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24723E-1595-4AF7-9810-2E25AFDE1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77575" y="122047"/>
            <a:ext cx="9407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BE0F1-8597-4534-8D8F-665144C3B403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B80532-D036-5505-11E7-3B5BE096E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8B2184-D354-3E4A-E861-6AB31863B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0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AE64-2259-465B-B421-9D914A9A8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D6333123-9E14-E7DA-ED66-C250E53ACACA}"/>
              </a:ext>
            </a:extLst>
          </p:cNvPr>
          <p:cNvSpPr/>
          <p:nvPr userDrawn="1"/>
        </p:nvSpPr>
        <p:spPr>
          <a:xfrm flipH="1" flipV="1">
            <a:off x="11708638" y="144866"/>
            <a:ext cx="483362" cy="1319708"/>
          </a:xfrm>
          <a:custGeom>
            <a:avLst/>
            <a:gdLst>
              <a:gd name="connsiteX0" fmla="*/ 0 w 483362"/>
              <a:gd name="connsiteY0" fmla="*/ 1319708 h 1319708"/>
              <a:gd name="connsiteX1" fmla="*/ 483362 w 483362"/>
              <a:gd name="connsiteY1" fmla="*/ 1319708 h 1319708"/>
              <a:gd name="connsiteX2" fmla="*/ 0 w 483362"/>
              <a:gd name="connsiteY2" fmla="*/ 0 h 1319708"/>
              <a:gd name="connsiteX3" fmla="*/ 0 w 483362"/>
              <a:gd name="connsiteY3" fmla="*/ 323692 h 131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362" h="1319708">
                <a:moveTo>
                  <a:pt x="0" y="1319708"/>
                </a:moveTo>
                <a:lnTo>
                  <a:pt x="483362" y="1319708"/>
                </a:lnTo>
                <a:lnTo>
                  <a:pt x="0" y="0"/>
                </a:lnTo>
                <a:lnTo>
                  <a:pt x="0" y="323692"/>
                </a:lnTo>
                <a:close/>
              </a:path>
            </a:pathLst>
          </a:custGeom>
          <a:solidFill>
            <a:srgbClr val="5DA9E8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B561BD6-99AF-5697-B0FC-246CE7C47B67}"/>
              </a:ext>
            </a:extLst>
          </p:cNvPr>
          <p:cNvSpPr/>
          <p:nvPr userDrawn="1"/>
        </p:nvSpPr>
        <p:spPr>
          <a:xfrm flipH="1" flipV="1">
            <a:off x="11771376" y="-7366"/>
            <a:ext cx="420624" cy="1148416"/>
          </a:xfrm>
          <a:custGeom>
            <a:avLst/>
            <a:gdLst>
              <a:gd name="connsiteX0" fmla="*/ 0 w 420624"/>
              <a:gd name="connsiteY0" fmla="*/ 1148416 h 1148416"/>
              <a:gd name="connsiteX1" fmla="*/ 420624 w 420624"/>
              <a:gd name="connsiteY1" fmla="*/ 1148416 h 1148416"/>
              <a:gd name="connsiteX2" fmla="*/ 0 w 420624"/>
              <a:gd name="connsiteY2" fmla="*/ 0 h 1148416"/>
              <a:gd name="connsiteX3" fmla="*/ 0 w 420624"/>
              <a:gd name="connsiteY3" fmla="*/ 1148416 h 114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" h="1148416">
                <a:moveTo>
                  <a:pt x="0" y="1148416"/>
                </a:moveTo>
                <a:lnTo>
                  <a:pt x="420624" y="1148416"/>
                </a:lnTo>
                <a:lnTo>
                  <a:pt x="0" y="0"/>
                </a:lnTo>
                <a:lnTo>
                  <a:pt x="0" y="1148416"/>
                </a:lnTo>
                <a:close/>
              </a:path>
            </a:pathLst>
          </a:custGeom>
          <a:solidFill>
            <a:srgbClr val="09407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8D8E400D-37B1-1D85-70A0-1B68139233A4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" y="6210013"/>
            <a:ext cx="1829718" cy="5651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1198E8E-0B89-F09C-E152-FF04F8F1E57C}"/>
              </a:ext>
            </a:extLst>
          </p:cNvPr>
          <p:cNvSpPr txBox="1"/>
          <p:nvPr userDrawn="1"/>
        </p:nvSpPr>
        <p:spPr>
          <a:xfrm>
            <a:off x="10341883" y="6415801"/>
            <a:ext cx="108857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000" dirty="0">
                <a:solidFill>
                  <a:srgbClr val="094074"/>
                </a:solidFill>
              </a:rPr>
              <a:t>valkyrie.com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8971DB6-7A4B-5C8D-DB28-4BAD638907A1}"/>
              </a:ext>
            </a:extLst>
          </p:cNvPr>
          <p:cNvCxnSpPr>
            <a:cxnSpLocks/>
          </p:cNvCxnSpPr>
          <p:nvPr userDrawn="1"/>
        </p:nvCxnSpPr>
        <p:spPr>
          <a:xfrm>
            <a:off x="11430454" y="6447630"/>
            <a:ext cx="0" cy="1825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1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9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216152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Font typeface="Wingdings 3" panose="05040102010807070707" pitchFamily="18" charset="2"/>
        <a:buChar char=""/>
        <a:tabLst/>
        <a:defRPr sz="3600" kern="1200">
          <a:solidFill>
            <a:srgbClr val="747A8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rgbClr val="747A8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»"/>
        <a:defRPr sz="2800" kern="1200">
          <a:solidFill>
            <a:srgbClr val="747A8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 3" panose="05040102010807070707" pitchFamily="18" charset="2"/>
        <a:buChar char=""/>
        <a:defRPr sz="2400" kern="1200">
          <a:solidFill>
            <a:srgbClr val="747A8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rgbClr val="747A8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A6426-9F1E-466F-9DD6-4BE6D460D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3694" y="926592"/>
            <a:ext cx="8668306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Welcome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Joint Theater Level Simulation - Global Operations </a:t>
            </a:r>
            <a:br>
              <a:rPr lang="en-US" dirty="0"/>
            </a:br>
            <a:r>
              <a:rPr lang="en-US" dirty="0"/>
              <a:t>(JTLS-GO)</a:t>
            </a:r>
            <a:br>
              <a:rPr lang="en-US" dirty="0"/>
            </a:br>
            <a:r>
              <a:rPr lang="en-US" dirty="0"/>
              <a:t>2024 International User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9F5D64-7892-4959-0817-7F6D5ADCE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19-21 March 2024</a:t>
            </a:r>
          </a:p>
        </p:txBody>
      </p:sp>
    </p:spTree>
    <p:extLst>
      <p:ext uri="{BB962C8B-B14F-4D97-AF65-F5344CB8AC3E}">
        <p14:creationId xmlns:p14="http://schemas.microsoft.com/office/powerpoint/2010/main" val="37130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092A6-90E0-8184-BBDF-757D555E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B2163-6BE9-15A9-07BE-991059174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JTLS-GO Is Entering Its 41</a:t>
            </a:r>
            <a:r>
              <a:rPr lang="en-US" baseline="30000" dirty="0"/>
              <a:t>st</a:t>
            </a:r>
            <a:r>
              <a:rPr lang="en-US" dirty="0"/>
              <a:t> Year	</a:t>
            </a:r>
          </a:p>
          <a:p>
            <a:r>
              <a:rPr lang="en-US" dirty="0"/>
              <a:t>This Year’s IUC Is Represented By</a:t>
            </a:r>
          </a:p>
          <a:p>
            <a:pPr lvl="1"/>
            <a:r>
              <a:rPr lang="en-US" dirty="0"/>
              <a:t>10 Different Countries</a:t>
            </a:r>
          </a:p>
          <a:p>
            <a:pPr lvl="1"/>
            <a:r>
              <a:rPr lang="en-US" dirty="0"/>
              <a:t>23 Different Organizations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8BE6A41-7B1E-4A45-00F9-A0159062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78D4C881-DBCC-755D-3B99-991B46B6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Exercise Schedule - 2024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A78E3BB7-907B-2533-0D29-84EE2E539E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January</a:t>
            </a:r>
          </a:p>
          <a:p>
            <a:pPr lvl="1"/>
            <a:r>
              <a:rPr lang="en-US" sz="2400" dirty="0"/>
              <a:t>Keen Edge With Japan</a:t>
            </a:r>
          </a:p>
          <a:p>
            <a:r>
              <a:rPr lang="en-US" sz="2400" dirty="0"/>
              <a:t>February</a:t>
            </a:r>
          </a:p>
          <a:p>
            <a:pPr lvl="1"/>
            <a:r>
              <a:rPr lang="en-US" sz="2400" dirty="0"/>
              <a:t>Cobra Gold In Thailand</a:t>
            </a:r>
          </a:p>
          <a:p>
            <a:pPr lvl="1"/>
            <a:r>
              <a:rPr lang="en-US" sz="2400" dirty="0"/>
              <a:t>Northern Response In Norway</a:t>
            </a:r>
          </a:p>
          <a:p>
            <a:pPr lvl="1"/>
            <a:r>
              <a:rPr lang="en-US" sz="2400" dirty="0"/>
              <a:t>Loyal Leda – NATO In Poland</a:t>
            </a:r>
          </a:p>
          <a:p>
            <a:r>
              <a:rPr lang="en-US" sz="2400" dirty="0"/>
              <a:t>April</a:t>
            </a:r>
          </a:p>
          <a:p>
            <a:pPr lvl="1"/>
            <a:r>
              <a:rPr lang="en-US" sz="2400" dirty="0"/>
              <a:t>First Exercise In Morocco </a:t>
            </a:r>
          </a:p>
          <a:p>
            <a:pPr lvl="1"/>
            <a:r>
              <a:rPr lang="en-US" sz="2400" dirty="0"/>
              <a:t>Han </a:t>
            </a:r>
            <a:r>
              <a:rPr lang="en-US" sz="2400" dirty="0" err="1"/>
              <a:t>Kuang</a:t>
            </a:r>
            <a:r>
              <a:rPr lang="en-US" sz="2400" dirty="0"/>
              <a:t> In Taiwan</a:t>
            </a:r>
          </a:p>
          <a:p>
            <a:r>
              <a:rPr lang="en-US" sz="2400" dirty="0"/>
              <a:t>May</a:t>
            </a:r>
          </a:p>
          <a:p>
            <a:pPr lvl="1"/>
            <a:r>
              <a:rPr lang="en-US" sz="2400" dirty="0"/>
              <a:t>NATO Steadfast Deterrence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Bersama Warrior In Malaysia</a:t>
            </a:r>
          </a:p>
          <a:p>
            <a:pPr lvl="1"/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94F7609-80EB-7CC7-1E4C-A6C366981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97864"/>
            <a:ext cx="6376182" cy="4748213"/>
          </a:xfrm>
        </p:spPr>
        <p:txBody>
          <a:bodyPr>
            <a:noAutofit/>
          </a:bodyPr>
          <a:lstStyle/>
          <a:p>
            <a:r>
              <a:rPr lang="en-US" sz="2400" dirty="0"/>
              <a:t>June</a:t>
            </a:r>
          </a:p>
          <a:p>
            <a:pPr lvl="1"/>
            <a:r>
              <a:rPr lang="en-US" sz="2400" dirty="0"/>
              <a:t>NATO CWIX In Poland</a:t>
            </a:r>
          </a:p>
          <a:p>
            <a:pPr lvl="1"/>
            <a:r>
              <a:rPr lang="en-US" sz="2400" dirty="0"/>
              <a:t>Panamax At JS/J7 For SOUTHCOM</a:t>
            </a:r>
          </a:p>
          <a:p>
            <a:r>
              <a:rPr lang="en-US" sz="2400" dirty="0"/>
              <a:t>August</a:t>
            </a:r>
          </a:p>
          <a:p>
            <a:pPr lvl="1"/>
            <a:r>
              <a:rPr lang="en-US" sz="2400" dirty="0"/>
              <a:t>Freedom Shield – US INDO-PACOM </a:t>
            </a:r>
          </a:p>
          <a:p>
            <a:r>
              <a:rPr lang="en-US" sz="2400" dirty="0"/>
              <a:t>September</a:t>
            </a:r>
          </a:p>
          <a:p>
            <a:pPr lvl="1"/>
            <a:r>
              <a:rPr lang="en-US" sz="2400" dirty="0"/>
              <a:t>Possible Taiwan Event</a:t>
            </a:r>
          </a:p>
          <a:p>
            <a:r>
              <a:rPr lang="en-US" sz="2400" dirty="0"/>
              <a:t>October</a:t>
            </a:r>
          </a:p>
          <a:p>
            <a:pPr lvl="1"/>
            <a:r>
              <a:rPr lang="en-US" sz="2400" dirty="0"/>
              <a:t>NATO Steadfast Duel</a:t>
            </a:r>
          </a:p>
          <a:p>
            <a:r>
              <a:rPr lang="en-US" sz="2400" dirty="0"/>
              <a:t>November</a:t>
            </a:r>
          </a:p>
          <a:p>
            <a:pPr lvl="1"/>
            <a:r>
              <a:rPr lang="en-US" sz="2400" dirty="0"/>
              <a:t>NATO Steadfast Dagger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83D2C5-B745-EA60-2CBC-EC7F3F9A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B5FBBB6-BCA6-E4AF-2243-2F9DA15C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Purpose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217BB62-472A-3AC5-BFBF-735E49E32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Has Come A Long Way For Conference</a:t>
            </a:r>
          </a:p>
          <a:p>
            <a:pPr lvl="1"/>
            <a:r>
              <a:rPr lang="en-US" dirty="0"/>
              <a:t>Goal Is To Make This Worthwhile For Everyone</a:t>
            </a:r>
          </a:p>
          <a:p>
            <a:pPr lvl="1"/>
            <a:r>
              <a:rPr lang="en-US" dirty="0"/>
              <a:t>It’s A Time To Exchange Ideas And Experiences</a:t>
            </a:r>
          </a:p>
          <a:p>
            <a:pPr lvl="2"/>
            <a:r>
              <a:rPr lang="en-US" dirty="0"/>
              <a:t>Ask Questions / Actively Participate</a:t>
            </a:r>
          </a:p>
          <a:p>
            <a:pPr lvl="2"/>
            <a:r>
              <a:rPr lang="en-US" dirty="0"/>
              <a:t>Provide Insight Into Model Requirements For Your Organization</a:t>
            </a:r>
          </a:p>
          <a:p>
            <a:pPr lvl="3"/>
            <a:r>
              <a:rPr lang="en-US" dirty="0"/>
              <a:t>Military Warfare Representation</a:t>
            </a:r>
          </a:p>
          <a:p>
            <a:pPr lvl="3"/>
            <a:r>
              <a:rPr lang="en-US" dirty="0"/>
              <a:t>Civilian Humanitarian Assistance / Disaster Relief</a:t>
            </a:r>
          </a:p>
          <a:p>
            <a:pPr lvl="3"/>
            <a:r>
              <a:rPr lang="en-US" dirty="0"/>
              <a:t>After Action Review Improvements</a:t>
            </a:r>
          </a:p>
          <a:p>
            <a:pPr lvl="2"/>
            <a:r>
              <a:rPr lang="en-US" dirty="0"/>
              <a:t>Provide Opinions On Direction For Future Development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97DA58-DCBD-65EB-20D6-5B3C834D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3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xmlns="" id="{B3F6FDC9-93F1-4A54-F71E-6F554BB8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FEB2A4-E63E-BCE9-7769-080406EF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Administrative Help</a:t>
            </a:r>
          </a:p>
          <a:p>
            <a:pPr lvl="1"/>
            <a:r>
              <a:rPr lang="en-US" dirty="0"/>
              <a:t>Roxanne Gibson - Conference Coordinator</a:t>
            </a:r>
          </a:p>
          <a:p>
            <a:pPr lvl="2"/>
            <a:r>
              <a:rPr lang="en-US" dirty="0"/>
              <a:t>Available At The Front Desk To Help As Needed</a:t>
            </a:r>
          </a:p>
          <a:p>
            <a:pPr lvl="1"/>
            <a:r>
              <a:rPr lang="en-US" dirty="0"/>
              <a:t>Mystere Sapia – Program Manager</a:t>
            </a:r>
          </a:p>
          <a:p>
            <a:pPr lvl="2"/>
            <a:r>
              <a:rPr lang="en-US" dirty="0"/>
              <a:t>Coordinating One-On-One Meetings</a:t>
            </a:r>
          </a:p>
          <a:p>
            <a:pPr lvl="2"/>
            <a:r>
              <a:rPr lang="en-US" dirty="0"/>
              <a:t>Sign-Up Sheet At Front Desk For </a:t>
            </a:r>
          </a:p>
          <a:p>
            <a:pPr lvl="3"/>
            <a:r>
              <a:rPr lang="en-US" dirty="0"/>
              <a:t>Wednesday Afternoon</a:t>
            </a:r>
          </a:p>
          <a:p>
            <a:pPr lvl="3"/>
            <a:r>
              <a:rPr lang="en-US" dirty="0"/>
              <a:t>Thursday and Friday As Needed</a:t>
            </a:r>
          </a:p>
          <a:p>
            <a:pPr lvl="1"/>
            <a:r>
              <a:rPr lang="en-US" dirty="0"/>
              <a:t>Ellen Roland – Director Of Development</a:t>
            </a:r>
          </a:p>
          <a:p>
            <a:pPr lvl="2"/>
            <a:r>
              <a:rPr lang="en-US" dirty="0"/>
              <a:t>Briefing and Demonstration Coordinator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CFB53CB5-6DD5-A960-EA5E-E3AB784E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5</a:t>
            </a:fld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A0C1F04E-610E-5C27-38CF-0B2B0E7F013A}"/>
              </a:ext>
            </a:extLst>
          </p:cNvPr>
          <p:cNvSpPr/>
          <p:nvPr/>
        </p:nvSpPr>
        <p:spPr>
          <a:xfrm>
            <a:off x="12641943" y="152098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560C2F04-F569-A137-7BED-55BBE6EC1954}"/>
              </a:ext>
            </a:extLst>
          </p:cNvPr>
          <p:cNvSpPr/>
          <p:nvPr/>
        </p:nvSpPr>
        <p:spPr>
          <a:xfrm>
            <a:off x="12641943" y="2308398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68934096-F2FC-0368-D90C-3A86DE7A2048}"/>
              </a:ext>
            </a:extLst>
          </p:cNvPr>
          <p:cNvSpPr/>
          <p:nvPr/>
        </p:nvSpPr>
        <p:spPr>
          <a:xfrm>
            <a:off x="12641943" y="3095814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B660E4A7-45D1-2381-2B78-CDF3FB3D97BD}"/>
              </a:ext>
            </a:extLst>
          </p:cNvPr>
          <p:cNvSpPr/>
          <p:nvPr/>
        </p:nvSpPr>
        <p:spPr>
          <a:xfrm>
            <a:off x="12641943" y="3883230"/>
            <a:ext cx="4572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D9183200-69B4-FCF8-26CA-F35C53A1D5FC}"/>
              </a:ext>
            </a:extLst>
          </p:cNvPr>
          <p:cNvSpPr/>
          <p:nvPr/>
        </p:nvSpPr>
        <p:spPr>
          <a:xfrm>
            <a:off x="12645515" y="4670646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97A8475C-ED29-68E6-2F6B-F0CBC81C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A600F156-EE86-DDEA-C8B7-DAE2EC4CD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Small Meeting But It Is Still Important</a:t>
            </a:r>
          </a:p>
          <a:p>
            <a:pPr lvl="1"/>
            <a:r>
              <a:rPr lang="en-US" dirty="0"/>
              <a:t>Local Police Authority Will Be Patrolling More Often </a:t>
            </a:r>
          </a:p>
          <a:p>
            <a:pPr lvl="1"/>
            <a:r>
              <a:rPr lang="en-US" dirty="0"/>
              <a:t>No Specific Security Detail</a:t>
            </a:r>
          </a:p>
          <a:p>
            <a:pPr lvl="2"/>
            <a:r>
              <a:rPr lang="en-US" dirty="0"/>
              <a:t>We All Need To Help</a:t>
            </a:r>
          </a:p>
          <a:p>
            <a:pPr lvl="2"/>
            <a:r>
              <a:rPr lang="en-US" dirty="0"/>
              <a:t>If You See Something, Say Something </a:t>
            </a:r>
          </a:p>
          <a:p>
            <a:r>
              <a:rPr lang="en-US" dirty="0"/>
              <a:t>Transportation</a:t>
            </a:r>
          </a:p>
          <a:p>
            <a:pPr lvl="1"/>
            <a:r>
              <a:rPr lang="en-US" dirty="0"/>
              <a:t>If You Need Transportation, Please See Roxanne And She Will Be Happy To Arrange / Coordinate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1C90E2-FD57-9CF7-9B6B-B3346260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2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EFF5B-98C3-EFFF-A2E5-2715DACE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3729FF-83B4-898F-CDB7-72E3911B6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7864"/>
            <a:ext cx="11734800" cy="4748213"/>
          </a:xfrm>
        </p:spPr>
        <p:txBody>
          <a:bodyPr>
            <a:normAutofit/>
          </a:bodyPr>
          <a:lstStyle/>
          <a:p>
            <a:r>
              <a:rPr lang="en-US" dirty="0"/>
              <a:t>Access To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Conference </a:t>
            </a:r>
            <a:r>
              <a:rPr lang="en-US" dirty="0" smtClean="0"/>
              <a:t>Site</a:t>
            </a:r>
          </a:p>
          <a:p>
            <a:pPr lvl="2"/>
            <a:r>
              <a:rPr lang="en-US" dirty="0" smtClean="0"/>
              <a:t>Hilton Honors Meeting</a:t>
            </a:r>
          </a:p>
          <a:p>
            <a:pPr lvl="2"/>
            <a:r>
              <a:rPr lang="en-US" dirty="0" smtClean="0"/>
              <a:t>Password: glas2024</a:t>
            </a:r>
            <a:endParaRPr lang="en-US" dirty="0"/>
          </a:p>
          <a:p>
            <a:pPr lvl="1"/>
            <a:r>
              <a:rPr lang="en-US" dirty="0"/>
              <a:t>At Valkyrie Facility</a:t>
            </a:r>
          </a:p>
          <a:p>
            <a:pPr lvl="2"/>
            <a:r>
              <a:rPr lang="en-US" dirty="0"/>
              <a:t>Get An Access Code From Harold Woodward</a:t>
            </a:r>
          </a:p>
          <a:p>
            <a:r>
              <a:rPr lang="en-US" dirty="0"/>
              <a:t>All Briefing Slides Will Be Available On Web Site</a:t>
            </a:r>
          </a:p>
          <a:p>
            <a:pPr lvl="1"/>
            <a:r>
              <a:rPr lang="en-US" dirty="0"/>
              <a:t>By Conference End</a:t>
            </a:r>
          </a:p>
          <a:p>
            <a:pPr lvl="1"/>
            <a:r>
              <a:rPr lang="en-US" dirty="0"/>
              <a:t>If You Don’t Want Your Briefing Posted, Please Let Me Know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EBB837-47AF-6BFB-AE36-3CF1A1E1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9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C8932C-886A-D376-13A1-818D37C5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Conference Courtesy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14DCE9-692B-3136-8E61-F0D4D590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Silence Cell Phones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FE7437-86AB-D626-EA35-0A4891FCE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77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BB36D1-ED14-D56D-F082-C0DE56CC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E64-2259-465B-B421-9D914A9A81ED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E7269188-4597-6D29-1D66-68190E2E2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11" name="Picture Placeholder 10" descr="Question mark boxes">
            <a:extLst>
              <a:ext uri="{FF2B5EF4-FFF2-40B4-BE49-F238E27FC236}">
                <a16:creationId xmlns:a16="http://schemas.microsoft.com/office/drawing/2014/main" xmlns="" id="{369CFC9B-39AD-1936-E20B-40162226D69C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4" r="16784"/>
          <a:stretch>
            <a:fillRect/>
          </a:stretch>
        </p:blipFill>
        <p:spPr>
          <a:xfrm>
            <a:off x="6577013" y="1198563"/>
            <a:ext cx="5614987" cy="4754562"/>
          </a:xfrm>
        </p:spPr>
      </p:pic>
    </p:spTree>
    <p:extLst>
      <p:ext uri="{BB962C8B-B14F-4D97-AF65-F5344CB8AC3E}">
        <p14:creationId xmlns:p14="http://schemas.microsoft.com/office/powerpoint/2010/main" val="3464001329"/>
      </p:ext>
    </p:extLst>
  </p:cSld>
  <p:clrMapOvr>
    <a:masterClrMapping/>
  </p:clrMapOvr>
</p:sld>
</file>

<file path=ppt/theme/theme1.xml><?xml version="1.0" encoding="utf-8"?>
<a:theme xmlns:a="http://schemas.openxmlformats.org/drawingml/2006/main" name="7_Custom Design">
  <a:themeElements>
    <a:clrScheme name="Valkyri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4074"/>
      </a:accent1>
      <a:accent2>
        <a:srgbClr val="5DA9E8"/>
      </a:accent2>
      <a:accent3>
        <a:srgbClr val="ED6A5A"/>
      </a:accent3>
      <a:accent4>
        <a:srgbClr val="D9282F"/>
      </a:accent4>
      <a:accent5>
        <a:srgbClr val="747A81"/>
      </a:accent5>
      <a:accent6>
        <a:srgbClr val="15243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23 Valkyrie New Presentation Template" id="{8C239BCF-C021-4607-9C73-C731E66534D4}" vid="{02C298D4-F818-46B9-A30B-48910629A4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6FD4A8D28FF242BC21ABC1BB1D4C0F" ma:contentTypeVersion="19" ma:contentTypeDescription="Create a new document." ma:contentTypeScope="" ma:versionID="2bbb46be49e487b457fc890294939fca">
  <xsd:schema xmlns:xsd="http://www.w3.org/2001/XMLSchema" xmlns:xs="http://www.w3.org/2001/XMLSchema" xmlns:p="http://schemas.microsoft.com/office/2006/metadata/properties" xmlns:ns2="3a80e326-3e28-4f3c-97d9-0297403def2e" xmlns:ns3="579ac595-23ca-449e-a766-93421715d93c" targetNamespace="http://schemas.microsoft.com/office/2006/metadata/properties" ma:root="true" ma:fieldsID="ba91ec6519c721ddbc93645da732f3ba" ns2:_="" ns3:_="">
    <xsd:import namespace="3a80e326-3e28-4f3c-97d9-0297403def2e"/>
    <xsd:import namespace="579ac595-23ca-449e-a766-93421715d93c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0e326-3e28-4f3c-97d9-0297403def2e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13a7adb-b749-4786-9467-ab5e81eca5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ac595-23ca-449e-a766-93421715d93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80e326-3e28-4f3c-97d9-0297403def2e">
      <Terms xmlns="http://schemas.microsoft.com/office/infopath/2007/PartnerControls"/>
    </lcf76f155ced4ddcb4097134ff3c332f>
    <MigrationWizIdPermissions xmlns="3a80e326-3e28-4f3c-97d9-0297403def2e" xsi:nil="true"/>
    <MigrationWizIdSecurityGroups xmlns="3a80e326-3e28-4f3c-97d9-0297403def2e" xsi:nil="true"/>
    <MigrationWizIdPermissionLevels xmlns="3a80e326-3e28-4f3c-97d9-0297403def2e" xsi:nil="true"/>
    <MigrationWizIdDocumentLibraryPermissions xmlns="3a80e326-3e28-4f3c-97d9-0297403def2e" xsi:nil="true"/>
    <MigrationWizId xmlns="3a80e326-3e28-4f3c-97d9-0297403def2e" xsi:nil="true"/>
  </documentManagement>
</p:properties>
</file>

<file path=customXml/itemProps1.xml><?xml version="1.0" encoding="utf-8"?>
<ds:datastoreItem xmlns:ds="http://schemas.openxmlformats.org/officeDocument/2006/customXml" ds:itemID="{7E03717F-EED9-464B-BB88-6568AF149A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5732AA-55DD-482E-AAF6-335600216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80e326-3e28-4f3c-97d9-0297403def2e"/>
    <ds:schemaRef ds:uri="579ac595-23ca-449e-a766-93421715d9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1F9AC7-40C4-4B21-9886-A8FE69FBCC1B}">
  <ds:schemaRefs>
    <ds:schemaRef ds:uri="http://schemas.microsoft.com/office/2006/metadata/properties"/>
    <ds:schemaRef ds:uri="http://schemas.microsoft.com/office/infopath/2007/PartnerControls"/>
    <ds:schemaRef ds:uri="452010af-4b26-45b1-a602-3c3ee12dbd9e"/>
    <ds:schemaRef ds:uri="9c21e434-946f-476c-a1d2-183af2abbde4"/>
    <ds:schemaRef ds:uri="3a80e326-3e28-4f3c-97d9-0297403def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</TotalTime>
  <Words>305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7_Custom Design</vt:lpstr>
      <vt:lpstr>Welcome Joint Theater Level Simulation - Global Operations  (JTLS-GO) 2024 International User Conference</vt:lpstr>
      <vt:lpstr>Brief Statistics</vt:lpstr>
      <vt:lpstr>Heavy Exercise Schedule - 2024</vt:lpstr>
      <vt:lpstr>Conference Purpose</vt:lpstr>
      <vt:lpstr>Administrative Information</vt:lpstr>
      <vt:lpstr>Administrative Information</vt:lpstr>
      <vt:lpstr>Administrative Information</vt:lpstr>
      <vt:lpstr>Normal Conference Courtesy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Viehe, Tom</dc:creator>
  <cp:lastModifiedBy>IUC 2024</cp:lastModifiedBy>
  <cp:revision>67</cp:revision>
  <dcterms:created xsi:type="dcterms:W3CDTF">2023-03-27T13:58:35Z</dcterms:created>
  <dcterms:modified xsi:type="dcterms:W3CDTF">2024-03-19T15:36:47Z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0x0101009A6FD4A8D28FF242BC21ABC1BB1D4C0F</vt:lpwstr>
  </property>
</Properties>
</file>