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14"/>
  </p:notesMasterIdLst>
  <p:handoutMasterIdLst>
    <p:handoutMasterId r:id="rId15"/>
  </p:handoutMasterIdLst>
  <p:sldIdLst>
    <p:sldId id="260" r:id="rId5"/>
    <p:sldId id="1283" r:id="rId6"/>
    <p:sldId id="1276" r:id="rId7"/>
    <p:sldId id="2072578129" r:id="rId8"/>
    <p:sldId id="2072578126" r:id="rId9"/>
    <p:sldId id="2072578128" r:id="rId10"/>
    <p:sldId id="2072578131" r:id="rId11"/>
    <p:sldId id="2072578130" r:id="rId12"/>
    <p:sldId id="391"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7B26DC-F622-03D1-D56D-04485694CE05}" name="Smith, Jonathan D CDR USN JS J7 (USA)" initials="SJDCUJJ(" userId="S::jonathan.d.smith9.mil@mail.mil::62dc946c-20d0-41a9-bdd3-e4089b2725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4E4"/>
    <a:srgbClr val="93EAFF"/>
    <a:srgbClr val="009900"/>
    <a:srgbClr val="0518CF"/>
    <a:srgbClr val="B3B1B1"/>
    <a:srgbClr val="FF0000"/>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3826" autoAdjust="0"/>
  </p:normalViewPr>
  <p:slideViewPr>
    <p:cSldViewPr snapToGrid="0">
      <p:cViewPr varScale="1">
        <p:scale>
          <a:sx n="117" d="100"/>
          <a:sy n="117" d="100"/>
        </p:scale>
        <p:origin x="1110" y="108"/>
      </p:cViewPr>
      <p:guideLst>
        <p:guide orient="horz" pos="1920"/>
        <p:guide pos="2856"/>
      </p:guideLst>
    </p:cSldViewPr>
  </p:slideViewPr>
  <p:notesTextViewPr>
    <p:cViewPr>
      <p:scale>
        <a:sx n="1" d="1"/>
        <a:sy n="1" d="1"/>
      </p:scale>
      <p:origin x="0" y="0"/>
    </p:cViewPr>
  </p:notesTextViewPr>
  <p:notesViewPr>
    <p:cSldViewPr snapToGrid="0">
      <p:cViewPr varScale="1">
        <p:scale>
          <a:sx n="82" d="100"/>
          <a:sy n="82" d="100"/>
        </p:scale>
        <p:origin x="38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1F2E5-0785-D696-AF29-6540B9A6C087}"/>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675D31-8A15-B1AC-876D-4473C775A807}"/>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BB39A1B-68C0-442B-A83A-AB720ADACCFB}" type="datetimeFigureOut">
              <a:rPr lang="en-US" smtClean="0"/>
              <a:t>3/12/2024</a:t>
            </a:fld>
            <a:endParaRPr lang="en-US"/>
          </a:p>
        </p:txBody>
      </p:sp>
      <p:sp>
        <p:nvSpPr>
          <p:cNvPr id="4" name="Footer Placeholder 3">
            <a:extLst>
              <a:ext uri="{FF2B5EF4-FFF2-40B4-BE49-F238E27FC236}">
                <a16:creationId xmlns:a16="http://schemas.microsoft.com/office/drawing/2014/main" id="{569B126A-9C0F-1B47-0E52-9D5E07CD0EC1}"/>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01CA42-5BD2-3143-4AD0-6F0F5C42BB68}"/>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ACF2D118-16E2-4CBD-9376-E8120B794121}" type="slidenum">
              <a:rPr lang="en-US" smtClean="0"/>
              <a:t>‹#›</a:t>
            </a:fld>
            <a:endParaRPr lang="en-US"/>
          </a:p>
        </p:txBody>
      </p:sp>
    </p:spTree>
    <p:extLst>
      <p:ext uri="{BB962C8B-B14F-4D97-AF65-F5344CB8AC3E}">
        <p14:creationId xmlns:p14="http://schemas.microsoft.com/office/powerpoint/2010/main" val="3293505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6288507-A376-4D47-87B6-8AA08C959ECC}" type="datetimeFigureOut">
              <a:rPr lang="en-US" smtClean="0"/>
              <a:t>3/12/2024</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6"/>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A707D7A-AEC3-4C1C-A3FB-92DE0C38493E}" type="slidenum">
              <a:rPr lang="en-US" smtClean="0"/>
              <a:t>‹#›</a:t>
            </a:fld>
            <a:endParaRPr lang="en-US" dirty="0"/>
          </a:p>
        </p:txBody>
      </p:sp>
    </p:spTree>
    <p:extLst>
      <p:ext uri="{BB962C8B-B14F-4D97-AF65-F5344CB8AC3E}">
        <p14:creationId xmlns:p14="http://schemas.microsoft.com/office/powerpoint/2010/main" val="37768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7D7A-AEC3-4C1C-A3FB-92DE0C38493E}" type="slidenum">
              <a:rPr lang="en-US" smtClean="0"/>
              <a:t>1</a:t>
            </a:fld>
            <a:endParaRPr lang="en-US" dirty="0"/>
          </a:p>
        </p:txBody>
      </p:sp>
    </p:spTree>
    <p:extLst>
      <p:ext uri="{BB962C8B-B14F-4D97-AF65-F5344CB8AC3E}">
        <p14:creationId xmlns:p14="http://schemas.microsoft.com/office/powerpoint/2010/main" val="261283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eaLnBrk="1" hangingPunct="1">
              <a:spcBef>
                <a:spcPct val="20000"/>
              </a:spcBef>
              <a:buFont typeface="+mj-lt"/>
              <a:buAutoNum type="arabicPeriod"/>
            </a:pPr>
            <a:r>
              <a:rPr lang="en-US" altLang="en-US" sz="1800" dirty="0">
                <a:latin typeface="Arial" panose="020B0604020202020204" pitchFamily="34" charset="0"/>
                <a:cs typeface="Arial" panose="020B0604020202020204" pitchFamily="34" charset="0"/>
              </a:rPr>
              <a:t>Maintain a stable, reliable, available system that meets cybersecurity requirements.</a:t>
            </a:r>
          </a:p>
          <a:p>
            <a:pPr marL="714375" lvl="1" indent="-457200">
              <a:spcBef>
                <a:spcPct val="20000"/>
              </a:spcBef>
              <a:buFont typeface="Courier New" panose="02070309020205020404" pitchFamily="49" charset="0"/>
              <a:buChar char="o"/>
            </a:pPr>
            <a:r>
              <a:rPr lang="en-US" altLang="en-US" sz="1800" dirty="0">
                <a:latin typeface="Arial" panose="020B0604020202020204" pitchFamily="34" charset="0"/>
                <a:cs typeface="Arial" panose="020B0604020202020204" pitchFamily="34" charset="0"/>
              </a:rPr>
              <a:t>Conduct cybersecurity scans at JS J7 facility.</a:t>
            </a:r>
          </a:p>
          <a:p>
            <a:pPr marL="714375" lvl="1" indent="-457200">
              <a:spcBef>
                <a:spcPct val="20000"/>
              </a:spcBef>
              <a:buFont typeface="Courier New" panose="02070309020205020404" pitchFamily="49" charset="0"/>
              <a:buChar char="o"/>
            </a:pPr>
            <a:r>
              <a:rPr lang="en-US" altLang="en-US" sz="1800" dirty="0">
                <a:latin typeface="Arial" panose="020B0604020202020204" pitchFamily="34" charset="0"/>
                <a:cs typeface="Arial" panose="020B0604020202020204" pitchFamily="34" charset="0"/>
              </a:rPr>
              <a:t>Provide timely fixes to software deficiencies and bugs.</a:t>
            </a:r>
          </a:p>
          <a:p>
            <a:r>
              <a:rPr lang="en-US"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 - Review Engineering Change Proposals (ECP) and Software Trouble Reports (STR).</a:t>
            </a:r>
          </a:p>
          <a:p>
            <a:endParaRPr lang="en-US" dirty="0"/>
          </a:p>
        </p:txBody>
      </p:sp>
      <p:sp>
        <p:nvSpPr>
          <p:cNvPr id="4" name="Slide Number Placeholder 3"/>
          <p:cNvSpPr>
            <a:spLocks noGrp="1"/>
          </p:cNvSpPr>
          <p:nvPr>
            <p:ph type="sldNum" sz="quarter" idx="5"/>
          </p:nvPr>
        </p:nvSpPr>
        <p:spPr/>
        <p:txBody>
          <a:bodyPr/>
          <a:lstStyle/>
          <a:p>
            <a:fld id="{EA707D7A-AEC3-4C1C-A3FB-92DE0C38493E}" type="slidenum">
              <a:rPr lang="en-US" smtClean="0"/>
              <a:t>5</a:t>
            </a:fld>
            <a:endParaRPr lang="en-US" dirty="0"/>
          </a:p>
        </p:txBody>
      </p:sp>
    </p:spTree>
    <p:extLst>
      <p:ext uri="{BB962C8B-B14F-4D97-AF65-F5344CB8AC3E}">
        <p14:creationId xmlns:p14="http://schemas.microsoft.com/office/powerpoint/2010/main" val="112283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7D7A-AEC3-4C1C-A3FB-92DE0C38493E}" type="slidenum">
              <a:rPr lang="en-US" smtClean="0"/>
              <a:t>8</a:t>
            </a:fld>
            <a:endParaRPr lang="en-US" dirty="0"/>
          </a:p>
        </p:txBody>
      </p:sp>
    </p:spTree>
    <p:extLst>
      <p:ext uri="{BB962C8B-B14F-4D97-AF65-F5344CB8AC3E}">
        <p14:creationId xmlns:p14="http://schemas.microsoft.com/office/powerpoint/2010/main" val="191693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7D7A-AEC3-4C1C-A3FB-92DE0C38493E}" type="slidenum">
              <a:rPr lang="en-US" smtClean="0"/>
              <a:t>9</a:t>
            </a:fld>
            <a:endParaRPr lang="en-US" dirty="0"/>
          </a:p>
        </p:txBody>
      </p:sp>
    </p:spTree>
    <p:extLst>
      <p:ext uri="{BB962C8B-B14F-4D97-AF65-F5344CB8AC3E}">
        <p14:creationId xmlns:p14="http://schemas.microsoft.com/office/powerpoint/2010/main" val="454220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5"/>
          <p:cNvSpPr txBox="1">
            <a:spLocks noGrp="1"/>
          </p:cNvSpPr>
          <p:nvPr>
            <p:ph type="ctrTitle"/>
          </p:nvPr>
        </p:nvSpPr>
        <p:spPr>
          <a:xfrm>
            <a:off x="685801" y="1524004"/>
            <a:ext cx="8001002" cy="2667003"/>
          </a:xfrm>
        </p:spPr>
        <p:txBody>
          <a:bodyPr tIns="45720" bIns="45720" anchor="ctr" anchorCtr="1"/>
          <a:lstStyle>
            <a:lvl1pPr algn="ctr">
              <a:spcBef>
                <a:spcPts val="1650"/>
              </a:spcBef>
              <a:defRPr sz="2700" i="0"/>
            </a:lvl1pPr>
          </a:lstStyle>
          <a:p>
            <a:pPr lvl="0"/>
            <a:r>
              <a:rPr lang="en-US"/>
              <a:t>Click to edit Master title style</a:t>
            </a:r>
          </a:p>
        </p:txBody>
      </p:sp>
      <p:sp>
        <p:nvSpPr>
          <p:cNvPr id="3" name="Rectangle 6"/>
          <p:cNvSpPr txBox="1">
            <a:spLocks noGrp="1"/>
          </p:cNvSpPr>
          <p:nvPr>
            <p:ph type="subTitle" idx="1"/>
          </p:nvPr>
        </p:nvSpPr>
        <p:spPr>
          <a:xfrm>
            <a:off x="1485902" y="4343401"/>
            <a:ext cx="6400797" cy="1752603"/>
          </a:xfrm>
        </p:spPr>
        <p:txBody>
          <a:bodyPr anchorCtr="1"/>
          <a:lstStyle>
            <a:lvl1pPr marL="0" indent="0" algn="ctr">
              <a:buNone/>
              <a:defRPr/>
            </a:lvl1pPr>
          </a:lstStyle>
          <a:p>
            <a:pPr lvl="0"/>
            <a:r>
              <a:rPr lang="en-US"/>
              <a:t>Click to edit Master subtitle style</a:t>
            </a:r>
          </a:p>
        </p:txBody>
      </p:sp>
      <p:grpSp>
        <p:nvGrpSpPr>
          <p:cNvPr id="4" name="Group 7"/>
          <p:cNvGrpSpPr/>
          <p:nvPr/>
        </p:nvGrpSpPr>
        <p:grpSpPr>
          <a:xfrm>
            <a:off x="76199" y="746123"/>
            <a:ext cx="8991606" cy="152403"/>
            <a:chOff x="101598" y="746122"/>
            <a:chExt cx="11988808" cy="152403"/>
          </a:xfrm>
        </p:grpSpPr>
        <p:grpSp>
          <p:nvGrpSpPr>
            <p:cNvPr id="5" name="Group 8"/>
            <p:cNvGrpSpPr/>
            <p:nvPr/>
          </p:nvGrpSpPr>
          <p:grpSpPr>
            <a:xfrm>
              <a:off x="11808954" y="746122"/>
              <a:ext cx="281452" cy="152403"/>
              <a:chOff x="11808954" y="746122"/>
              <a:chExt cx="281452" cy="152403"/>
            </a:xfrm>
          </p:grpSpPr>
          <p:sp>
            <p:nvSpPr>
              <p:cNvPr id="6" name="Rectangle 9"/>
              <p:cNvSpPr/>
              <p:nvPr/>
            </p:nvSpPr>
            <p:spPr>
              <a:xfrm>
                <a:off x="12022311" y="746122"/>
                <a:ext cx="68095"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7" name="Rectangle 10"/>
              <p:cNvSpPr/>
              <p:nvPr/>
            </p:nvSpPr>
            <p:spPr>
              <a:xfrm>
                <a:off x="11808954" y="746122"/>
                <a:ext cx="136181"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8" name="Group 11"/>
            <p:cNvGrpSpPr/>
            <p:nvPr/>
          </p:nvGrpSpPr>
          <p:grpSpPr>
            <a:xfrm>
              <a:off x="11105333" y="746122"/>
              <a:ext cx="596938" cy="152403"/>
              <a:chOff x="11105333" y="746122"/>
              <a:chExt cx="596938" cy="152403"/>
            </a:xfrm>
          </p:grpSpPr>
          <p:sp>
            <p:nvSpPr>
              <p:cNvPr id="9" name="Rectangle 12"/>
              <p:cNvSpPr/>
              <p:nvPr/>
            </p:nvSpPr>
            <p:spPr>
              <a:xfrm>
                <a:off x="11491182" y="746122"/>
                <a:ext cx="211089"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0" name="Rectangle 13"/>
              <p:cNvSpPr/>
              <p:nvPr/>
            </p:nvSpPr>
            <p:spPr>
              <a:xfrm>
                <a:off x="11105333" y="746122"/>
                <a:ext cx="285987"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11" name="Group 14"/>
            <p:cNvGrpSpPr/>
            <p:nvPr/>
          </p:nvGrpSpPr>
          <p:grpSpPr>
            <a:xfrm>
              <a:off x="10129339" y="746122"/>
              <a:ext cx="876122" cy="152403"/>
              <a:chOff x="10129339" y="746122"/>
              <a:chExt cx="876122" cy="152403"/>
            </a:xfrm>
          </p:grpSpPr>
          <p:sp>
            <p:nvSpPr>
              <p:cNvPr id="12" name="Rectangle 15"/>
              <p:cNvSpPr/>
              <p:nvPr/>
            </p:nvSpPr>
            <p:spPr>
              <a:xfrm>
                <a:off x="10655923" y="746122"/>
                <a:ext cx="349538"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3" name="Rectangle 16"/>
              <p:cNvSpPr/>
              <p:nvPr/>
            </p:nvSpPr>
            <p:spPr>
              <a:xfrm>
                <a:off x="10129339" y="746122"/>
                <a:ext cx="428981"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14" name="Group 17"/>
            <p:cNvGrpSpPr/>
            <p:nvPr/>
          </p:nvGrpSpPr>
          <p:grpSpPr>
            <a:xfrm>
              <a:off x="7326200" y="746122"/>
              <a:ext cx="2703277" cy="152403"/>
              <a:chOff x="7326200" y="746122"/>
              <a:chExt cx="2703277" cy="152403"/>
            </a:xfrm>
          </p:grpSpPr>
          <p:sp>
            <p:nvSpPr>
              <p:cNvPr id="15" name="Rectangle 18"/>
              <p:cNvSpPr/>
              <p:nvPr/>
            </p:nvSpPr>
            <p:spPr>
              <a:xfrm>
                <a:off x="8177360" y="746122"/>
                <a:ext cx="567440"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6" name="Rectangle 19"/>
              <p:cNvSpPr/>
              <p:nvPr/>
            </p:nvSpPr>
            <p:spPr>
              <a:xfrm>
                <a:off x="9534668" y="746122"/>
                <a:ext cx="494809"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7" name="Rectangle 20"/>
              <p:cNvSpPr/>
              <p:nvPr/>
            </p:nvSpPr>
            <p:spPr>
              <a:xfrm>
                <a:off x="8871901" y="746122"/>
                <a:ext cx="567440"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8" name="Rectangle 21"/>
              <p:cNvSpPr/>
              <p:nvPr/>
            </p:nvSpPr>
            <p:spPr>
              <a:xfrm>
                <a:off x="7326200" y="746122"/>
                <a:ext cx="712701"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19" name="Group 22"/>
            <p:cNvGrpSpPr/>
            <p:nvPr/>
          </p:nvGrpSpPr>
          <p:grpSpPr>
            <a:xfrm>
              <a:off x="101598" y="746122"/>
              <a:ext cx="7133819" cy="152403"/>
              <a:chOff x="101598" y="746122"/>
              <a:chExt cx="7133819" cy="152403"/>
            </a:xfrm>
          </p:grpSpPr>
          <p:sp>
            <p:nvSpPr>
              <p:cNvPr id="20" name="Rectangle 23"/>
              <p:cNvSpPr/>
              <p:nvPr/>
            </p:nvSpPr>
            <p:spPr>
              <a:xfrm>
                <a:off x="6452353" y="746122"/>
                <a:ext cx="783064"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21" name="Rectangle 24"/>
              <p:cNvSpPr/>
              <p:nvPr/>
            </p:nvSpPr>
            <p:spPr>
              <a:xfrm>
                <a:off x="101598" y="746122"/>
                <a:ext cx="6255419"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pic>
        <p:nvPicPr>
          <p:cNvPr id="24" name="Picture 23"/>
          <p:cNvPicPr/>
          <p:nvPr userDrawn="1"/>
        </p:nvPicPr>
        <p:blipFill>
          <a:blip r:embed="rId2" cstate="print">
            <a:extLst>
              <a:ext uri="{28A0092B-C50C-407E-A947-70E740481C1C}">
                <a14:useLocalDpi xmlns:a14="http://schemas.microsoft.com/office/drawing/2010/main" val="0"/>
              </a:ext>
            </a:extLst>
          </a:blip>
          <a:stretch>
            <a:fillRect/>
          </a:stretch>
        </p:blipFill>
        <p:spPr>
          <a:xfrm>
            <a:off x="180798" y="257947"/>
            <a:ext cx="1010005" cy="1097789"/>
          </a:xfrm>
          <a:prstGeom prst="rect">
            <a:avLst/>
          </a:prstGeom>
          <a:solidFill>
            <a:schemeClr val="bg1"/>
          </a:solidFill>
        </p:spPr>
      </p:pic>
      <p:sp>
        <p:nvSpPr>
          <p:cNvPr id="23" name="Text Box 11"/>
          <p:cNvSpPr txBox="1">
            <a:spLocks noChangeArrowheads="1"/>
          </p:cNvSpPr>
          <p:nvPr userDrawn="1"/>
        </p:nvSpPr>
        <p:spPr bwMode="auto">
          <a:xfrm>
            <a:off x="-45245" y="58467"/>
            <a:ext cx="1672045" cy="230832"/>
          </a:xfrm>
          <a:prstGeom prst="rect">
            <a:avLst/>
          </a:prstGeom>
          <a:noFill/>
          <a:ln>
            <a:noFill/>
          </a:ln>
          <a:effectLst/>
        </p:spPr>
        <p:txBody>
          <a:bodyPr wrap="square" lIns="45720" rIns="45720" anchor="b">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UNCLASSIFIED</a:t>
            </a:r>
            <a:endParaRPr kumimoji="0" lang="en-US" altLang="en-US" sz="11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25" name="Text Box 11"/>
          <p:cNvSpPr txBox="1">
            <a:spLocks noChangeArrowheads="1"/>
          </p:cNvSpPr>
          <p:nvPr userDrawn="1"/>
        </p:nvSpPr>
        <p:spPr bwMode="auto">
          <a:xfrm>
            <a:off x="7157419" y="6571757"/>
            <a:ext cx="1986581" cy="274637"/>
          </a:xfrm>
          <a:prstGeom prst="rect">
            <a:avLst/>
          </a:prstGeom>
          <a:noFill/>
          <a:ln>
            <a:noFill/>
          </a:ln>
          <a:effectLst/>
        </p:spPr>
        <p:txBody>
          <a:bodyPr wrap="square" lIns="45720" rIns="45720" anchor="b">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UNCLASSIFIED</a:t>
            </a:r>
          </a:p>
        </p:txBody>
      </p:sp>
    </p:spTree>
    <p:extLst>
      <p:ext uri="{BB962C8B-B14F-4D97-AF65-F5344CB8AC3E}">
        <p14:creationId xmlns:p14="http://schemas.microsoft.com/office/powerpoint/2010/main" val="247057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915147" y="152404"/>
            <a:ext cx="2152651" cy="620553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3" y="152404"/>
            <a:ext cx="6305546" cy="6205539"/>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dirty="0"/>
          </a:p>
        </p:txBody>
      </p:sp>
      <p:sp>
        <p:nvSpPr>
          <p:cNvPr id="5" name="Slide Number Placeholder 4"/>
          <p:cNvSpPr txBox="1">
            <a:spLocks noGrp="1"/>
          </p:cNvSpPr>
          <p:nvPr>
            <p:ph type="sldNum" sz="quarter" idx="8"/>
          </p:nvPr>
        </p:nvSpPr>
        <p:spPr/>
        <p:txBody>
          <a:bodyPr/>
          <a:lstStyle>
            <a:lvl1pPr>
              <a:defRPr/>
            </a:lvl1pPr>
          </a:lstStyle>
          <a:p>
            <a:pPr lvl="0"/>
            <a:fld id="{CC9FC1F2-CFB7-43A0-90CB-96690B1F9F76}" type="slidenum">
              <a:t>‹#›</a:t>
            </a:fld>
            <a:endParaRPr lang="en-US" dirty="0"/>
          </a:p>
        </p:txBody>
      </p:sp>
      <p:sp>
        <p:nvSpPr>
          <p:cNvPr id="6"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spTree>
    <p:extLst>
      <p:ext uri="{BB962C8B-B14F-4D97-AF65-F5344CB8AC3E}">
        <p14:creationId xmlns:p14="http://schemas.microsoft.com/office/powerpoint/2010/main" val="426001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atin typeface="Times New Roman" panose="02020603050405020304" pitchFamily="18" charset="0"/>
              </a:defRPr>
            </a:lvl1pPr>
          </a:lstStyle>
          <a:p>
            <a:pPr>
              <a:defRPr/>
            </a:pPr>
            <a:fld id="{8CE3D0AE-C355-4483-8020-9A5C2F702178}" type="slidenum">
              <a:rPr lang="en-US" altLang="en-US"/>
              <a:pPr>
                <a:defRPr/>
              </a:pPr>
              <a:t>‹#›</a:t>
            </a:fld>
            <a:endParaRPr lang="en-US" altLang="en-US" dirty="0"/>
          </a:p>
        </p:txBody>
      </p:sp>
    </p:spTree>
    <p:extLst>
      <p:ext uri="{BB962C8B-B14F-4D97-AF65-F5344CB8AC3E}">
        <p14:creationId xmlns:p14="http://schemas.microsoft.com/office/powerpoint/2010/main" val="319261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1"/>
          <p:cNvSpPr txBox="1"/>
          <p:nvPr/>
        </p:nvSpPr>
        <p:spPr>
          <a:xfrm>
            <a:off x="7157421" y="6630408"/>
            <a:ext cx="1986584"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80798" y="257947"/>
            <a:ext cx="1010005" cy="1097789"/>
          </a:xfrm>
          <a:prstGeom prst="rect">
            <a:avLst/>
          </a:prstGeom>
          <a:solidFill>
            <a:schemeClr val="bg1"/>
          </a:solidFill>
        </p:spPr>
      </p:pic>
    </p:spTree>
    <p:extLst>
      <p:ext uri="{BB962C8B-B14F-4D97-AF65-F5344CB8AC3E}">
        <p14:creationId xmlns:p14="http://schemas.microsoft.com/office/powerpoint/2010/main" val="98009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3" y="1143000"/>
            <a:ext cx="4038601" cy="5214942"/>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202" y="1143000"/>
            <a:ext cx="4038601" cy="5214942"/>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80798" y="257947"/>
            <a:ext cx="1010005" cy="1097789"/>
          </a:xfrm>
          <a:prstGeom prst="rect">
            <a:avLst/>
          </a:prstGeom>
          <a:solidFill>
            <a:schemeClr val="bg1"/>
          </a:solidFill>
        </p:spPr>
      </p:pic>
    </p:spTree>
    <p:extLst>
      <p:ext uri="{BB962C8B-B14F-4D97-AF65-F5344CB8AC3E}">
        <p14:creationId xmlns:p14="http://schemas.microsoft.com/office/powerpoint/2010/main" val="239002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36" y="365130"/>
            <a:ext cx="7886700" cy="1325559"/>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30237" y="1681160"/>
            <a:ext cx="3868735" cy="823910"/>
          </a:xfrm>
        </p:spPr>
        <p:txBody>
          <a:bodyPr anchor="b"/>
          <a:lstStyle>
            <a:lvl1pPr marL="0" indent="0">
              <a:spcBef>
                <a:spcPts val="750"/>
              </a:spcBef>
              <a:buNone/>
              <a:defRPr sz="1800"/>
            </a:lvl1pPr>
          </a:lstStyle>
          <a:p>
            <a:pPr lvl="0"/>
            <a:r>
              <a:rPr lang="en-US"/>
              <a:t>Edit Master text styles</a:t>
            </a:r>
          </a:p>
        </p:txBody>
      </p:sp>
      <p:sp>
        <p:nvSpPr>
          <p:cNvPr id="4" name="Content Placeholder 3"/>
          <p:cNvSpPr txBox="1">
            <a:spLocks noGrp="1"/>
          </p:cNvSpPr>
          <p:nvPr>
            <p:ph idx="2"/>
          </p:nvPr>
        </p:nvSpPr>
        <p:spPr>
          <a:xfrm>
            <a:off x="630237" y="2505072"/>
            <a:ext cx="3868735"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29151" y="1681160"/>
            <a:ext cx="3887786" cy="823910"/>
          </a:xfrm>
        </p:spPr>
        <p:txBody>
          <a:bodyPr anchor="b"/>
          <a:lstStyle>
            <a:lvl1pPr marL="0" indent="0">
              <a:spcBef>
                <a:spcPts val="750"/>
              </a:spcBef>
              <a:buNone/>
              <a:defRPr sz="1800"/>
            </a:lvl1pPr>
          </a:lstStyle>
          <a:p>
            <a:pPr lvl="0"/>
            <a:r>
              <a:rPr lang="en-US"/>
              <a:t>Edit Master text styles</a:t>
            </a:r>
          </a:p>
        </p:txBody>
      </p:sp>
      <p:sp>
        <p:nvSpPr>
          <p:cNvPr id="6" name="Content Placeholder 5"/>
          <p:cNvSpPr txBox="1">
            <a:spLocks noGrp="1"/>
          </p:cNvSpPr>
          <p:nvPr>
            <p:ph idx="4"/>
          </p:nvPr>
        </p:nvSpPr>
        <p:spPr>
          <a:xfrm>
            <a:off x="4629151" y="2505072"/>
            <a:ext cx="3887786"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80798" y="257947"/>
            <a:ext cx="1010005" cy="1097789"/>
          </a:xfrm>
          <a:prstGeom prst="rect">
            <a:avLst/>
          </a:prstGeom>
          <a:solidFill>
            <a:schemeClr val="bg1"/>
          </a:solidFill>
        </p:spPr>
      </p:pic>
    </p:spTree>
    <p:extLst>
      <p:ext uri="{BB962C8B-B14F-4D97-AF65-F5344CB8AC3E}">
        <p14:creationId xmlns:p14="http://schemas.microsoft.com/office/powerpoint/2010/main" val="3413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5"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180798" y="257947"/>
            <a:ext cx="1010005" cy="1097789"/>
          </a:xfrm>
          <a:prstGeom prst="rect">
            <a:avLst/>
          </a:prstGeom>
          <a:solidFill>
            <a:schemeClr val="bg1"/>
          </a:solidFill>
        </p:spPr>
      </p:pic>
    </p:spTree>
    <p:extLst>
      <p:ext uri="{BB962C8B-B14F-4D97-AF65-F5344CB8AC3E}">
        <p14:creationId xmlns:p14="http://schemas.microsoft.com/office/powerpoint/2010/main" val="418024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180798" y="257947"/>
            <a:ext cx="1010005" cy="1097789"/>
          </a:xfrm>
          <a:prstGeom prst="rect">
            <a:avLst/>
          </a:prstGeom>
          <a:solidFill>
            <a:schemeClr val="bg1"/>
          </a:solidFill>
        </p:spPr>
      </p:pic>
    </p:spTree>
    <p:extLst>
      <p:ext uri="{BB962C8B-B14F-4D97-AF65-F5344CB8AC3E}">
        <p14:creationId xmlns:p14="http://schemas.microsoft.com/office/powerpoint/2010/main" val="24646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36" y="457200"/>
            <a:ext cx="2949578" cy="1600200"/>
          </a:xfrm>
        </p:spPr>
        <p:txBody>
          <a:bodyPr/>
          <a:lstStyle>
            <a:lvl1pPr>
              <a:defRPr sz="2400"/>
            </a:lvl1pPr>
          </a:lstStyle>
          <a:p>
            <a:pPr lvl="0"/>
            <a:r>
              <a:rPr lang="en-US"/>
              <a:t>Click to edit Master title style</a:t>
            </a:r>
          </a:p>
        </p:txBody>
      </p:sp>
      <p:sp>
        <p:nvSpPr>
          <p:cNvPr id="3" name="Content Placeholder 2"/>
          <p:cNvSpPr txBox="1">
            <a:spLocks noGrp="1"/>
          </p:cNvSpPr>
          <p:nvPr>
            <p:ph idx="1"/>
          </p:nvPr>
        </p:nvSpPr>
        <p:spPr>
          <a:xfrm>
            <a:off x="3887786" y="987424"/>
            <a:ext cx="4629150" cy="4873623"/>
          </a:xfrm>
        </p:spPr>
        <p:txBody>
          <a:bodyPr/>
          <a:lstStyle>
            <a:lvl1pPr>
              <a:spcBef>
                <a:spcPts val="975"/>
              </a:spcBef>
              <a:defRPr sz="2400"/>
            </a:lvl1pPr>
            <a:lvl2pPr>
              <a:spcBef>
                <a:spcPts val="900"/>
              </a:spcBef>
              <a:defRPr sz="2100"/>
            </a:lvl2pPr>
            <a:lvl3pPr>
              <a:spcBef>
                <a:spcPts val="750"/>
              </a:spcBef>
              <a:defRPr sz="1800"/>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30236" y="2057400"/>
            <a:ext cx="2949578" cy="3811584"/>
          </a:xfrm>
        </p:spPr>
        <p:txBody>
          <a:bodyPr/>
          <a:lstStyle>
            <a:lvl1pPr marL="0" indent="0">
              <a:spcBef>
                <a:spcPts val="525"/>
              </a:spcBef>
              <a:buNone/>
              <a:defRPr sz="1200"/>
            </a:lvl1pPr>
          </a:lstStyle>
          <a:p>
            <a:pPr lvl="0"/>
            <a:r>
              <a:rPr lang="en-US"/>
              <a:t>Edit Master text styles</a:t>
            </a:r>
          </a:p>
        </p:txBody>
      </p:sp>
      <p:sp>
        <p:nvSpPr>
          <p:cNvPr id="7"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80798" y="257947"/>
            <a:ext cx="1010005" cy="1097789"/>
          </a:xfrm>
          <a:prstGeom prst="rect">
            <a:avLst/>
          </a:prstGeom>
          <a:solidFill>
            <a:schemeClr val="bg1"/>
          </a:solidFill>
        </p:spPr>
      </p:pic>
    </p:spTree>
    <p:extLst>
      <p:ext uri="{BB962C8B-B14F-4D97-AF65-F5344CB8AC3E}">
        <p14:creationId xmlns:p14="http://schemas.microsoft.com/office/powerpoint/2010/main" val="244281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36" y="457200"/>
            <a:ext cx="2949578" cy="1600200"/>
          </a:xfrm>
        </p:spPr>
        <p:txBody>
          <a:bodyPr/>
          <a:lstStyle>
            <a:lvl1pPr>
              <a:defRPr sz="2400"/>
            </a:lvl1pPr>
          </a:lstStyle>
          <a:p>
            <a:pPr lvl="0"/>
            <a:r>
              <a:rPr lang="en-US"/>
              <a:t>Click to edit Master title style</a:t>
            </a:r>
          </a:p>
        </p:txBody>
      </p:sp>
      <p:sp>
        <p:nvSpPr>
          <p:cNvPr id="3" name="Picture Placeholder 2"/>
          <p:cNvSpPr txBox="1">
            <a:spLocks noGrp="1"/>
          </p:cNvSpPr>
          <p:nvPr>
            <p:ph type="pic" idx="1"/>
          </p:nvPr>
        </p:nvSpPr>
        <p:spPr>
          <a:xfrm>
            <a:off x="3887786" y="987424"/>
            <a:ext cx="4629150" cy="4873623"/>
          </a:xfrm>
        </p:spPr>
        <p:txBody>
          <a:bodyPr/>
          <a:lstStyle>
            <a:lvl1pPr marL="0" indent="0">
              <a:spcBef>
                <a:spcPts val="975"/>
              </a:spcBef>
              <a:buNone/>
              <a:defRPr sz="2400"/>
            </a:lvl1pPr>
          </a:lstStyle>
          <a:p>
            <a:pPr lvl="0"/>
            <a:r>
              <a:rPr lang="en-US" dirty="0"/>
              <a:t>Click icon to add picture</a:t>
            </a:r>
          </a:p>
        </p:txBody>
      </p:sp>
      <p:sp>
        <p:nvSpPr>
          <p:cNvPr id="4" name="Text Placeholder 3"/>
          <p:cNvSpPr txBox="1">
            <a:spLocks noGrp="1"/>
          </p:cNvSpPr>
          <p:nvPr>
            <p:ph type="body" idx="2"/>
          </p:nvPr>
        </p:nvSpPr>
        <p:spPr>
          <a:xfrm>
            <a:off x="630236" y="2057400"/>
            <a:ext cx="2949578" cy="3811584"/>
          </a:xfrm>
        </p:spPr>
        <p:txBody>
          <a:bodyPr/>
          <a:lstStyle>
            <a:lvl1pPr marL="0" indent="0">
              <a:spcBef>
                <a:spcPts val="525"/>
              </a:spcBef>
              <a:buNone/>
              <a:defRPr sz="12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D09D2B2F-9584-46AD-AAE3-D5BE660B1FD1}" type="slidenum">
              <a:t>‹#›</a:t>
            </a:fld>
            <a:endParaRPr lang="en-US" dirty="0"/>
          </a:p>
        </p:txBody>
      </p:sp>
      <p:sp>
        <p:nvSpPr>
          <p:cNvPr id="7"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spTree>
    <p:extLst>
      <p:ext uri="{BB962C8B-B14F-4D97-AF65-F5344CB8AC3E}">
        <p14:creationId xmlns:p14="http://schemas.microsoft.com/office/powerpoint/2010/main" val="85221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dirty="0"/>
          </a:p>
        </p:txBody>
      </p:sp>
      <p:sp>
        <p:nvSpPr>
          <p:cNvPr id="5" name="Slide Number Placeholder 4"/>
          <p:cNvSpPr txBox="1">
            <a:spLocks noGrp="1"/>
          </p:cNvSpPr>
          <p:nvPr>
            <p:ph type="sldNum" sz="quarter" idx="8"/>
          </p:nvPr>
        </p:nvSpPr>
        <p:spPr/>
        <p:txBody>
          <a:bodyPr/>
          <a:lstStyle>
            <a:lvl1pPr>
              <a:defRPr/>
            </a:lvl1pPr>
          </a:lstStyle>
          <a:p>
            <a:pPr lvl="0"/>
            <a:fld id="{B366A486-9A91-4D2C-9930-7EB04BB54389}" type="slidenum">
              <a:t>‹#›</a:t>
            </a:fld>
            <a:endParaRPr lang="en-US" dirty="0"/>
          </a:p>
        </p:txBody>
      </p:sp>
      <p:sp>
        <p:nvSpPr>
          <p:cNvPr id="6"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spTree>
    <p:extLst>
      <p:ext uri="{BB962C8B-B14F-4D97-AF65-F5344CB8AC3E}">
        <p14:creationId xmlns:p14="http://schemas.microsoft.com/office/powerpoint/2010/main" val="210437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dt" sz="half" idx="2"/>
          </p:nvPr>
        </p:nvSpPr>
        <p:spPr>
          <a:xfrm>
            <a:off x="152398" y="6629400"/>
            <a:ext cx="3047996" cy="228600"/>
          </a:xfrm>
          <a:prstGeom prst="rect">
            <a:avLst/>
          </a:prstGeom>
          <a:noFill/>
          <a:ln>
            <a:noFill/>
          </a:ln>
        </p:spPr>
        <p:txBody>
          <a:bodyPr vert="horz" wrap="square" lIns="45720" tIns="46040" rIns="45720" bIns="46040" anchor="b" anchorCtr="0" compatLnSpc="1">
            <a:noAutofit/>
          </a:bodyPr>
          <a:lstStyle>
            <a:lvl1pPr marL="0" marR="0" lvl="0" indent="0" algn="l" defTabSz="685800" rtl="0" fontAlgn="auto" hangingPunct="1">
              <a:lnSpc>
                <a:spcPct val="100000"/>
              </a:lnSpc>
              <a:spcBef>
                <a:spcPts val="0"/>
              </a:spcBef>
              <a:spcAft>
                <a:spcPts val="0"/>
              </a:spcAft>
              <a:buNone/>
              <a:tabLst/>
              <a:defRPr lang="en-US" sz="600" b="0" i="0" u="none" strike="noStrike" kern="1200" cap="none" spc="0" baseline="0">
                <a:solidFill>
                  <a:srgbClr val="B2B2B2"/>
                </a:solidFill>
                <a:uFillTx/>
                <a:latin typeface="Arial Narrow" pitchFamily="34"/>
              </a:defRPr>
            </a:lvl1pPr>
          </a:lstStyle>
          <a:p>
            <a:pPr lvl="0"/>
            <a:endParaRPr lang="en-US" dirty="0"/>
          </a:p>
        </p:txBody>
      </p:sp>
      <p:sp>
        <p:nvSpPr>
          <p:cNvPr id="3" name="Rectangle 4"/>
          <p:cNvSpPr txBox="1">
            <a:spLocks noGrp="1"/>
          </p:cNvSpPr>
          <p:nvPr>
            <p:ph type="sldNum" sz="quarter" idx="4"/>
          </p:nvPr>
        </p:nvSpPr>
        <p:spPr>
          <a:xfrm>
            <a:off x="3619501" y="6400800"/>
            <a:ext cx="1905002" cy="457200"/>
          </a:xfrm>
          <a:prstGeom prst="rect">
            <a:avLst/>
          </a:prstGeom>
          <a:noFill/>
          <a:ln>
            <a:noFill/>
          </a:ln>
        </p:spPr>
        <p:txBody>
          <a:bodyPr vert="horz" wrap="none" lIns="92070" tIns="46040" rIns="92070" bIns="46040" anchor="b" anchorCtr="1" compatLnSpc="1">
            <a:noAutofit/>
          </a:bodyPr>
          <a:lstStyle>
            <a:lvl1pPr marL="0" marR="0" lvl="0" indent="0" algn="ctr" defTabSz="685800" rtl="0" fontAlgn="auto" hangingPunct="1">
              <a:lnSpc>
                <a:spcPct val="100000"/>
              </a:lnSpc>
              <a:spcBef>
                <a:spcPts val="0"/>
              </a:spcBef>
              <a:spcAft>
                <a:spcPts val="0"/>
              </a:spcAft>
              <a:buNone/>
              <a:tabLst/>
              <a:defRPr lang="en-US" sz="800" b="0" i="0" u="none" strike="noStrike" kern="1200" cap="none" spc="0" baseline="0">
                <a:solidFill>
                  <a:srgbClr val="000000"/>
                </a:solidFill>
                <a:uFillTx/>
                <a:latin typeface="Arial"/>
              </a:defRPr>
            </a:lvl1pPr>
          </a:lstStyle>
          <a:p>
            <a:pPr lvl="0"/>
            <a:fld id="{5C487352-E6F5-44B3-8A4D-EF849776D0F4}" type="slidenum">
              <a:t>‹#›</a:t>
            </a:fld>
            <a:endParaRPr lang="en-US" dirty="0"/>
          </a:p>
        </p:txBody>
      </p:sp>
      <p:sp>
        <p:nvSpPr>
          <p:cNvPr id="4" name="Rectangle 5"/>
          <p:cNvSpPr txBox="1">
            <a:spLocks noGrp="1"/>
          </p:cNvSpPr>
          <p:nvPr>
            <p:ph type="title"/>
          </p:nvPr>
        </p:nvSpPr>
        <p:spPr>
          <a:xfrm>
            <a:off x="1219202" y="152403"/>
            <a:ext cx="7848596" cy="647696"/>
          </a:xfrm>
          <a:prstGeom prst="rect">
            <a:avLst/>
          </a:prstGeom>
          <a:noFill/>
          <a:ln>
            <a:noFill/>
          </a:ln>
        </p:spPr>
        <p:txBody>
          <a:bodyPr vert="horz" wrap="square" lIns="45720" tIns="46040" rIns="45720" bIns="46040" anchor="b" anchorCtr="0" compatLnSpc="1">
            <a:noAutofit/>
          </a:bodyPr>
          <a:lstStyle/>
          <a:p>
            <a:pPr lvl="0"/>
            <a:endParaRPr lang="en-US"/>
          </a:p>
        </p:txBody>
      </p:sp>
      <p:sp>
        <p:nvSpPr>
          <p:cNvPr id="5" name="Rectangle 6"/>
          <p:cNvSpPr txBox="1">
            <a:spLocks noGrp="1"/>
          </p:cNvSpPr>
          <p:nvPr>
            <p:ph type="body" idx="1"/>
          </p:nvPr>
        </p:nvSpPr>
        <p:spPr>
          <a:xfrm>
            <a:off x="457202" y="1143000"/>
            <a:ext cx="8229600" cy="5214942"/>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25"/>
          <p:cNvGrpSpPr/>
          <p:nvPr/>
        </p:nvGrpSpPr>
        <p:grpSpPr>
          <a:xfrm>
            <a:off x="76199" y="761997"/>
            <a:ext cx="8991606" cy="152403"/>
            <a:chOff x="101598" y="761996"/>
            <a:chExt cx="11988808" cy="152403"/>
          </a:xfrm>
        </p:grpSpPr>
        <p:grpSp>
          <p:nvGrpSpPr>
            <p:cNvPr id="7" name="Group 10"/>
            <p:cNvGrpSpPr/>
            <p:nvPr/>
          </p:nvGrpSpPr>
          <p:grpSpPr>
            <a:xfrm>
              <a:off x="11808954" y="761996"/>
              <a:ext cx="281452" cy="152403"/>
              <a:chOff x="11808954" y="761996"/>
              <a:chExt cx="281452" cy="152403"/>
            </a:xfrm>
          </p:grpSpPr>
          <p:sp>
            <p:nvSpPr>
              <p:cNvPr id="8" name="Rectangle 8"/>
              <p:cNvSpPr/>
              <p:nvPr/>
            </p:nvSpPr>
            <p:spPr>
              <a:xfrm>
                <a:off x="12022311" y="761996"/>
                <a:ext cx="68095"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9" name="Rectangle 9"/>
              <p:cNvSpPr/>
              <p:nvPr/>
            </p:nvSpPr>
            <p:spPr>
              <a:xfrm>
                <a:off x="11808954" y="761996"/>
                <a:ext cx="136181"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10" name="Group 13"/>
            <p:cNvGrpSpPr/>
            <p:nvPr/>
          </p:nvGrpSpPr>
          <p:grpSpPr>
            <a:xfrm>
              <a:off x="11105333" y="761996"/>
              <a:ext cx="596938" cy="152403"/>
              <a:chOff x="11105333" y="761996"/>
              <a:chExt cx="596938" cy="152403"/>
            </a:xfrm>
          </p:grpSpPr>
          <p:sp>
            <p:nvSpPr>
              <p:cNvPr id="11" name="Rectangle 11"/>
              <p:cNvSpPr/>
              <p:nvPr/>
            </p:nvSpPr>
            <p:spPr>
              <a:xfrm>
                <a:off x="11491182" y="761996"/>
                <a:ext cx="211089"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2" name="Rectangle 12"/>
              <p:cNvSpPr/>
              <p:nvPr/>
            </p:nvSpPr>
            <p:spPr>
              <a:xfrm>
                <a:off x="11105333" y="761996"/>
                <a:ext cx="285987"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13" name="Group 16"/>
            <p:cNvGrpSpPr/>
            <p:nvPr/>
          </p:nvGrpSpPr>
          <p:grpSpPr>
            <a:xfrm>
              <a:off x="10129339" y="761996"/>
              <a:ext cx="876122" cy="152403"/>
              <a:chOff x="10129339" y="761996"/>
              <a:chExt cx="876122" cy="152403"/>
            </a:xfrm>
          </p:grpSpPr>
          <p:sp>
            <p:nvSpPr>
              <p:cNvPr id="14" name="Rectangle 14"/>
              <p:cNvSpPr/>
              <p:nvPr/>
            </p:nvSpPr>
            <p:spPr>
              <a:xfrm>
                <a:off x="10655923" y="761996"/>
                <a:ext cx="349538"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5" name="Rectangle 15"/>
              <p:cNvSpPr/>
              <p:nvPr/>
            </p:nvSpPr>
            <p:spPr>
              <a:xfrm>
                <a:off x="10129339" y="761996"/>
                <a:ext cx="428981"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16" name="Group 21"/>
            <p:cNvGrpSpPr/>
            <p:nvPr/>
          </p:nvGrpSpPr>
          <p:grpSpPr>
            <a:xfrm>
              <a:off x="7326200" y="761996"/>
              <a:ext cx="2703277" cy="152403"/>
              <a:chOff x="7326200" y="761996"/>
              <a:chExt cx="2703277" cy="152403"/>
            </a:xfrm>
          </p:grpSpPr>
          <p:sp>
            <p:nvSpPr>
              <p:cNvPr id="17" name="Rectangle 17"/>
              <p:cNvSpPr/>
              <p:nvPr/>
            </p:nvSpPr>
            <p:spPr>
              <a:xfrm>
                <a:off x="8177360" y="761996"/>
                <a:ext cx="567440"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8" name="Rectangle 18"/>
              <p:cNvSpPr/>
              <p:nvPr/>
            </p:nvSpPr>
            <p:spPr>
              <a:xfrm>
                <a:off x="9534668" y="761996"/>
                <a:ext cx="494809"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19" name="Rectangle 19"/>
              <p:cNvSpPr/>
              <p:nvPr/>
            </p:nvSpPr>
            <p:spPr>
              <a:xfrm>
                <a:off x="8871901" y="761996"/>
                <a:ext cx="567440"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20" name="Rectangle 20"/>
              <p:cNvSpPr/>
              <p:nvPr/>
            </p:nvSpPr>
            <p:spPr>
              <a:xfrm>
                <a:off x="7326200" y="761996"/>
                <a:ext cx="712701"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nvGrpSpPr>
            <p:cNvPr id="21" name="Group 24"/>
            <p:cNvGrpSpPr/>
            <p:nvPr/>
          </p:nvGrpSpPr>
          <p:grpSpPr>
            <a:xfrm>
              <a:off x="101598" y="761996"/>
              <a:ext cx="7133819" cy="152403"/>
              <a:chOff x="101598" y="761996"/>
              <a:chExt cx="7133819" cy="152403"/>
            </a:xfrm>
          </p:grpSpPr>
          <p:sp>
            <p:nvSpPr>
              <p:cNvPr id="22" name="Rectangle 22"/>
              <p:cNvSpPr/>
              <p:nvPr/>
            </p:nvSpPr>
            <p:spPr>
              <a:xfrm>
                <a:off x="6452353" y="761996"/>
                <a:ext cx="783064"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sp>
            <p:nvSpPr>
              <p:cNvPr id="23" name="Rectangle 23"/>
              <p:cNvSpPr/>
              <p:nvPr/>
            </p:nvSpPr>
            <p:spPr>
              <a:xfrm>
                <a:off x="101598" y="761996"/>
                <a:ext cx="6255419" cy="152403"/>
              </a:xfrm>
              <a:prstGeom prst="rect">
                <a:avLst/>
              </a:prstGeom>
              <a:gradFill>
                <a:gsLst>
                  <a:gs pos="0">
                    <a:srgbClr val="3A1558"/>
                  </a:gs>
                  <a:gs pos="100000">
                    <a:srgbClr val="9234DB"/>
                  </a:gs>
                </a:gsLst>
                <a:lin ang="0"/>
              </a:gradFill>
              <a:ln cap="flat">
                <a:noFill/>
                <a:prstDash val="solid"/>
              </a:ln>
            </p:spPr>
            <p:txBody>
              <a:bodyPr vert="horz" wrap="non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a:endParaRPr>
              </a:p>
            </p:txBody>
          </p:sp>
        </p:grpSp>
      </p:grpSp>
      <p:sp>
        <p:nvSpPr>
          <p:cNvPr id="25" name="Text Box 6"/>
          <p:cNvSpPr txBox="1"/>
          <p:nvPr/>
        </p:nvSpPr>
        <p:spPr>
          <a:xfrm>
            <a:off x="7315203" y="6650250"/>
            <a:ext cx="1657352" cy="207749"/>
          </a:xfrm>
          <a:prstGeom prst="rect">
            <a:avLst/>
          </a:prstGeom>
          <a:noFill/>
          <a:ln cap="flat">
            <a:noFill/>
          </a:ln>
        </p:spPr>
        <p:txBody>
          <a:bodyPr vert="horz" wrap="square" lIns="34290" tIns="34290" rIns="34290" bIns="34290" anchor="b" anchorCtr="0" compatLnSpc="1">
            <a:spAutoFit/>
          </a:bodyPr>
          <a:lstStyle/>
          <a:p>
            <a:pPr marL="0" marR="0" lvl="0" indent="0" algn="r" defTabSz="685800" rtl="0" fontAlgn="auto" hangingPunct="1">
              <a:lnSpc>
                <a:spcPct val="100000"/>
              </a:lnSpc>
              <a:spcBef>
                <a:spcPts val="525"/>
              </a:spcBef>
              <a:spcAft>
                <a:spcPts val="0"/>
              </a:spcAft>
              <a:buNone/>
              <a:tabLst/>
              <a:defRPr sz="1800" b="0" i="0" u="none" strike="noStrike" kern="0" cap="none" spc="0" baseline="0">
                <a:solidFill>
                  <a:srgbClr val="000000"/>
                </a:solidFill>
                <a:uFillTx/>
              </a:defRPr>
            </a:pPr>
            <a:r>
              <a:rPr lang="en-US" sz="900" b="0" i="0" u="none" strike="noStrike" kern="1200" cap="none" spc="0" baseline="0" dirty="0">
                <a:solidFill>
                  <a:srgbClr val="FC0128"/>
                </a:solidFill>
                <a:uFillTx/>
                <a:latin typeface="Arial"/>
              </a:rPr>
              <a:t>CLASSIFICATION (U) </a:t>
            </a:r>
          </a:p>
        </p:txBody>
      </p:sp>
      <p:sp>
        <p:nvSpPr>
          <p:cNvPr id="26" name="Text Box 11"/>
          <p:cNvSpPr txBox="1"/>
          <p:nvPr/>
        </p:nvSpPr>
        <p:spPr>
          <a:xfrm>
            <a:off x="0" y="62219"/>
            <a:ext cx="1672042"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sp>
        <p:nvSpPr>
          <p:cNvPr id="27" name="Text Box 11"/>
          <p:cNvSpPr txBox="1"/>
          <p:nvPr/>
        </p:nvSpPr>
        <p:spPr>
          <a:xfrm>
            <a:off x="7157421" y="6630408"/>
            <a:ext cx="1986584" cy="207749"/>
          </a:xfrm>
          <a:prstGeom prst="rect">
            <a:avLst/>
          </a:prstGeom>
          <a:solidFill>
            <a:srgbClr val="FFFFFF"/>
          </a:solidFill>
          <a:ln cap="flat">
            <a:noFill/>
          </a:ln>
        </p:spPr>
        <p:txBody>
          <a:bodyPr vert="horz" wrap="square" lIns="34290" tIns="34290" rIns="34290" bIns="34290" anchor="b" anchorCtr="1" compatLnSpc="1">
            <a:spAutoFit/>
          </a:bodyPr>
          <a:lstStyle/>
          <a:p>
            <a:pPr marL="0" marR="0" lvl="0" indent="0" algn="ctr" defTabSz="685800" rtl="0" fontAlgn="auto" hangingPunct="0">
              <a:lnSpc>
                <a:spcPct val="100000"/>
              </a:lnSpc>
              <a:spcBef>
                <a:spcPts val="525"/>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B050"/>
                </a:solidFill>
                <a:uFillTx/>
                <a:latin typeface="Arial" pitchFamily="34"/>
              </a:rPr>
              <a:t>UNCLASSIFIED</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46" r:id="rId11"/>
  </p:sldLayoutIdLst>
  <p:hf hdr="0" ftr="0" dt="0"/>
  <p:txStyles>
    <p:titleStyle>
      <a:lvl1pPr marL="0" marR="0" lvl="0" indent="0" algn="r" defTabSz="685800" rtl="0" fontAlgn="auto" hangingPunct="1">
        <a:lnSpc>
          <a:spcPct val="100000"/>
        </a:lnSpc>
        <a:spcBef>
          <a:spcPts val="0"/>
        </a:spcBef>
        <a:spcAft>
          <a:spcPts val="0"/>
        </a:spcAft>
        <a:buNone/>
        <a:tabLst/>
        <a:defRPr lang="en-US" sz="2100" b="1" i="1" u="none" strike="noStrike" kern="1200" cap="none" spc="0" baseline="0">
          <a:solidFill>
            <a:srgbClr val="000000"/>
          </a:solidFill>
          <a:uFillTx/>
          <a:latin typeface="Times New Roman"/>
        </a:defRPr>
      </a:lvl1pPr>
    </p:titleStyle>
    <p:bodyStyle>
      <a:lvl1pPr marL="128588" marR="0" lvl="0" indent="-128588" algn="l" defTabSz="685800" rtl="0" fontAlgn="auto" hangingPunct="1">
        <a:lnSpc>
          <a:spcPct val="95000"/>
        </a:lnSpc>
        <a:spcBef>
          <a:spcPts val="600"/>
        </a:spcBef>
        <a:spcAft>
          <a:spcPts val="0"/>
        </a:spcAft>
        <a:buSzPct val="100000"/>
        <a:buChar char="•"/>
        <a:tabLst/>
        <a:defRPr lang="en-US" sz="1500" b="1" i="0" u="none" strike="noStrike" kern="1200" cap="none" spc="0" baseline="0">
          <a:solidFill>
            <a:srgbClr val="000000"/>
          </a:solidFill>
          <a:uFillTx/>
          <a:latin typeface="Arial"/>
        </a:defRPr>
      </a:lvl1pPr>
      <a:lvl2pPr marL="385763" marR="0" lvl="1" indent="-171450" algn="l" defTabSz="685800" rtl="0" fontAlgn="auto" hangingPunct="1">
        <a:lnSpc>
          <a:spcPct val="95000"/>
        </a:lnSpc>
        <a:spcBef>
          <a:spcPts val="600"/>
        </a:spcBef>
        <a:spcAft>
          <a:spcPts val="0"/>
        </a:spcAft>
        <a:buSzPct val="100000"/>
        <a:buChar char="–"/>
        <a:tabLst/>
        <a:defRPr lang="en-US" sz="1500" b="1" i="0" u="none" strike="noStrike" kern="1200" cap="none" spc="0" baseline="0">
          <a:solidFill>
            <a:srgbClr val="000000"/>
          </a:solidFill>
          <a:uFillTx/>
          <a:latin typeface="Arial"/>
        </a:defRPr>
      </a:lvl2pPr>
      <a:lvl3pPr marL="597695" marR="0" lvl="2" indent="-126208" algn="l" defTabSz="685800" rtl="0" fontAlgn="auto" hangingPunct="1">
        <a:lnSpc>
          <a:spcPct val="95000"/>
        </a:lnSpc>
        <a:spcBef>
          <a:spcPts val="600"/>
        </a:spcBef>
        <a:spcAft>
          <a:spcPts val="0"/>
        </a:spcAft>
        <a:buSzPct val="100000"/>
        <a:buChar char="•"/>
        <a:tabLst/>
        <a:defRPr lang="en-US" sz="1500" b="1" i="0" u="none" strike="noStrike" kern="1200" cap="none" spc="0" baseline="0">
          <a:solidFill>
            <a:srgbClr val="000000"/>
          </a:solidFill>
          <a:uFillTx/>
          <a:latin typeface="Arial"/>
        </a:defRPr>
      </a:lvl3pPr>
      <a:lvl4pPr marL="851297" marR="0" lvl="3" indent="-167876" algn="l" defTabSz="685800" rtl="0" fontAlgn="auto" hangingPunct="1">
        <a:lnSpc>
          <a:spcPct val="95000"/>
        </a:lnSpc>
        <a:spcBef>
          <a:spcPts val="600"/>
        </a:spcBef>
        <a:spcAft>
          <a:spcPts val="0"/>
        </a:spcAft>
        <a:buSzPct val="100000"/>
        <a:buChar char="–"/>
        <a:tabLst/>
        <a:defRPr lang="en-US" sz="1500" b="1" i="0" u="none" strike="noStrike" kern="1200" cap="none" spc="0" baseline="0">
          <a:solidFill>
            <a:srgbClr val="000000"/>
          </a:solidFill>
          <a:uFillTx/>
          <a:latin typeface="Arial"/>
        </a:defRPr>
      </a:lvl4pPr>
      <a:lvl5pPr marL="1069183" marR="0" lvl="4" indent="-132161" algn="l" defTabSz="685800" rtl="0" fontAlgn="auto" hangingPunct="1">
        <a:lnSpc>
          <a:spcPct val="95000"/>
        </a:lnSpc>
        <a:spcBef>
          <a:spcPts val="600"/>
        </a:spcBef>
        <a:spcAft>
          <a:spcPts val="0"/>
        </a:spcAft>
        <a:buSzPct val="100000"/>
        <a:buChar char="•"/>
        <a:tabLst/>
        <a:defRPr lang="en-US" sz="1500" b="1" i="0" u="none" strike="noStrike" kern="1200" cap="none" spc="0" baseline="0">
          <a:solidFill>
            <a:srgbClr val="000000"/>
          </a:solidFill>
          <a:uFillTx/>
          <a:latin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essica.L.Camacho.civ@mail.mil"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mailto:civ@mail.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001" y="1837217"/>
            <a:ext cx="8001002" cy="2667003"/>
          </a:xfrm>
        </p:spPr>
        <p:txBody>
          <a:bodyPr/>
          <a:lstStyle/>
          <a:p>
            <a:r>
              <a:rPr lang="en-US" altLang="en-US" sz="3200" dirty="0"/>
              <a:t>JOINT STAFF J-7</a:t>
            </a:r>
            <a:br>
              <a:rPr lang="en-US" altLang="en-US" sz="3200" dirty="0"/>
            </a:br>
            <a:br>
              <a:rPr lang="en-US" altLang="en-US" sz="3200" dirty="0"/>
            </a:br>
            <a:r>
              <a:rPr lang="en-US" altLang="en-US" sz="3200" dirty="0"/>
              <a:t>JTLS-GO </a:t>
            </a:r>
            <a:r>
              <a:rPr lang="en-US" sz="3200" dirty="0"/>
              <a:t>International Users Conference March </a:t>
            </a:r>
            <a:r>
              <a:rPr lang="en-US" sz="2800" dirty="0"/>
              <a:t>2024</a:t>
            </a:r>
            <a:endParaRPr lang="en-US" sz="3600" dirty="0">
              <a:cs typeface="Times New Roman"/>
            </a:endParaRPr>
          </a:p>
        </p:txBody>
      </p:sp>
      <p:sp>
        <p:nvSpPr>
          <p:cNvPr id="3" name="Footer Placeholder 3">
            <a:extLst>
              <a:ext uri="{FF2B5EF4-FFF2-40B4-BE49-F238E27FC236}">
                <a16:creationId xmlns:a16="http://schemas.microsoft.com/office/drawing/2014/main" id="{2B5CF8C8-7843-5E07-23B7-31F80F8FFE0D}"/>
              </a:ext>
            </a:extLst>
          </p:cNvPr>
          <p:cNvSpPr txBox="1">
            <a:spLocks/>
          </p:cNvSpPr>
          <p:nvPr/>
        </p:nvSpPr>
        <p:spPr>
          <a:xfrm>
            <a:off x="570753" y="5020783"/>
            <a:ext cx="3814198" cy="1405799"/>
          </a:xfrm>
          <a:prstGeom prst="rect">
            <a:avLst/>
          </a:prstGeom>
        </p:spPr>
        <p:txBody>
          <a:bodyPr lIns="91440" tIns="45720" rIns="91440" bIns="45720" anchor="t"/>
          <a:lstStyle>
            <a:defPPr>
              <a:defRPr lang="en-US"/>
            </a:defPPr>
            <a:lvl1pPr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1pPr>
            <a:lvl2pPr marL="4572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2pPr>
            <a:lvl3pPr marL="9144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3pPr>
            <a:lvl4pPr marL="13716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4pPr>
            <a:lvl5pPr marL="18288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5pPr>
            <a:lvl6pPr marL="2286000" algn="l" defTabSz="914400" rtl="0" eaLnBrk="1" latinLnBrk="0" hangingPunct="1">
              <a:defRPr sz="1600" b="1" kern="1200">
                <a:solidFill>
                  <a:srgbClr val="FFFFFF"/>
                </a:solidFill>
                <a:latin typeface="Arial" panose="020B0604020202020204" pitchFamily="34" charset="0"/>
                <a:ea typeface="+mn-ea"/>
                <a:cs typeface="+mn-cs"/>
              </a:defRPr>
            </a:lvl6pPr>
            <a:lvl7pPr marL="2743200" algn="l" defTabSz="914400" rtl="0" eaLnBrk="1" latinLnBrk="0" hangingPunct="1">
              <a:defRPr sz="1600" b="1" kern="1200">
                <a:solidFill>
                  <a:srgbClr val="FFFFFF"/>
                </a:solidFill>
                <a:latin typeface="Arial" panose="020B0604020202020204" pitchFamily="34" charset="0"/>
                <a:ea typeface="+mn-ea"/>
                <a:cs typeface="+mn-cs"/>
              </a:defRPr>
            </a:lvl7pPr>
            <a:lvl8pPr marL="3200400" algn="l" defTabSz="914400" rtl="0" eaLnBrk="1" latinLnBrk="0" hangingPunct="1">
              <a:defRPr sz="1600" b="1" kern="1200">
                <a:solidFill>
                  <a:srgbClr val="FFFFFF"/>
                </a:solidFill>
                <a:latin typeface="Arial" panose="020B0604020202020204" pitchFamily="34" charset="0"/>
                <a:ea typeface="+mn-ea"/>
                <a:cs typeface="+mn-cs"/>
              </a:defRPr>
            </a:lvl8pPr>
            <a:lvl9pPr marL="3657600" algn="l" defTabSz="914400" rtl="0" eaLnBrk="1" latinLnBrk="0" hangingPunct="1">
              <a:defRPr sz="1600" b="1" kern="1200">
                <a:solidFill>
                  <a:srgbClr val="FFFFFF"/>
                </a:solidFill>
                <a:latin typeface="Arial" panose="020B0604020202020204" pitchFamily="34" charset="0"/>
                <a:ea typeface="+mn-ea"/>
                <a:cs typeface="+mn-cs"/>
              </a:defRPr>
            </a:lvl9pPr>
          </a:lstStyle>
          <a:p>
            <a:r>
              <a:rPr lang="en-US" sz="1400" dirty="0">
                <a:solidFill>
                  <a:schemeClr val="tx1"/>
                </a:solidFill>
                <a:cs typeface="Arial" panose="020B0604020202020204" pitchFamily="34" charset="0"/>
              </a:rPr>
              <a:t>Jessica L. Camacho, CIV</a:t>
            </a:r>
          </a:p>
          <a:p>
            <a:r>
              <a:rPr lang="en-US" sz="1400" dirty="0">
                <a:solidFill>
                  <a:schemeClr val="tx1"/>
                </a:solidFill>
                <a:cs typeface="Arial" panose="020B0604020202020204" pitchFamily="34" charset="0"/>
              </a:rPr>
              <a:t>JTLS-GO Program Manager</a:t>
            </a:r>
          </a:p>
          <a:p>
            <a:r>
              <a:rPr lang="en-US" sz="1400" dirty="0">
                <a:solidFill>
                  <a:schemeClr val="tx1"/>
                </a:solidFill>
                <a:cs typeface="Arial" panose="020B0604020202020204" pitchFamily="34" charset="0"/>
              </a:rPr>
              <a:t>Suffolk, VA</a:t>
            </a:r>
          </a:p>
          <a:p>
            <a:r>
              <a:rPr lang="en-US" sz="1400" dirty="0">
                <a:solidFill>
                  <a:schemeClr val="tx1"/>
                </a:solidFill>
                <a:cs typeface="Arial" panose="020B0604020202020204" pitchFamily="34" charset="0"/>
              </a:rPr>
              <a:t>Phone: (757) 203-5164</a:t>
            </a:r>
          </a:p>
          <a:p>
            <a:r>
              <a:rPr lang="en-US" sz="1400" dirty="0">
                <a:solidFill>
                  <a:schemeClr val="tx1"/>
                </a:solidFill>
                <a:cs typeface="Arial" panose="020B0604020202020204" pitchFamily="34" charset="0"/>
              </a:rPr>
              <a:t>Email: Jessica.L.Camacho.civ@mail.mil</a:t>
            </a:r>
          </a:p>
        </p:txBody>
      </p:sp>
      <p:sp>
        <p:nvSpPr>
          <p:cNvPr id="4" name="Footer Placeholder 3">
            <a:extLst>
              <a:ext uri="{FF2B5EF4-FFF2-40B4-BE49-F238E27FC236}">
                <a16:creationId xmlns:a16="http://schemas.microsoft.com/office/drawing/2014/main" id="{AA290D3F-5433-B4BF-7191-D36F3BAD6C13}"/>
              </a:ext>
            </a:extLst>
          </p:cNvPr>
          <p:cNvSpPr txBox="1">
            <a:spLocks/>
          </p:cNvSpPr>
          <p:nvPr/>
        </p:nvSpPr>
        <p:spPr>
          <a:xfrm>
            <a:off x="5334000" y="5018907"/>
            <a:ext cx="3505200" cy="1107573"/>
          </a:xfrm>
          <a:prstGeom prst="rect">
            <a:avLst/>
          </a:prstGeom>
        </p:spPr>
        <p:txBody>
          <a:bodyPr lIns="91440" tIns="45720" rIns="91440" bIns="45720" anchor="t"/>
          <a:lstStyle>
            <a:defPPr>
              <a:defRPr lang="en-US"/>
            </a:defPPr>
            <a:lvl1pPr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1pPr>
            <a:lvl2pPr marL="4572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2pPr>
            <a:lvl3pPr marL="9144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3pPr>
            <a:lvl4pPr marL="13716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4pPr>
            <a:lvl5pPr marL="1828800" algn="l" rtl="0" eaLnBrk="0" fontAlgn="base" hangingPunct="0">
              <a:spcBef>
                <a:spcPct val="0"/>
              </a:spcBef>
              <a:spcAft>
                <a:spcPct val="0"/>
              </a:spcAft>
              <a:defRPr sz="1600" b="1" kern="1200">
                <a:solidFill>
                  <a:srgbClr val="FFFFFF"/>
                </a:solidFill>
                <a:latin typeface="Arial" panose="020B0604020202020204" pitchFamily="34" charset="0"/>
                <a:ea typeface="+mn-ea"/>
                <a:cs typeface="+mn-cs"/>
              </a:defRPr>
            </a:lvl5pPr>
            <a:lvl6pPr marL="2286000" algn="l" defTabSz="914400" rtl="0" eaLnBrk="1" latinLnBrk="0" hangingPunct="1">
              <a:defRPr sz="1600" b="1" kern="1200">
                <a:solidFill>
                  <a:srgbClr val="FFFFFF"/>
                </a:solidFill>
                <a:latin typeface="Arial" panose="020B0604020202020204" pitchFamily="34" charset="0"/>
                <a:ea typeface="+mn-ea"/>
                <a:cs typeface="+mn-cs"/>
              </a:defRPr>
            </a:lvl6pPr>
            <a:lvl7pPr marL="2743200" algn="l" defTabSz="914400" rtl="0" eaLnBrk="1" latinLnBrk="0" hangingPunct="1">
              <a:defRPr sz="1600" b="1" kern="1200">
                <a:solidFill>
                  <a:srgbClr val="FFFFFF"/>
                </a:solidFill>
                <a:latin typeface="Arial" panose="020B0604020202020204" pitchFamily="34" charset="0"/>
                <a:ea typeface="+mn-ea"/>
                <a:cs typeface="+mn-cs"/>
              </a:defRPr>
            </a:lvl7pPr>
            <a:lvl8pPr marL="3200400" algn="l" defTabSz="914400" rtl="0" eaLnBrk="1" latinLnBrk="0" hangingPunct="1">
              <a:defRPr sz="1600" b="1" kern="1200">
                <a:solidFill>
                  <a:srgbClr val="FFFFFF"/>
                </a:solidFill>
                <a:latin typeface="Arial" panose="020B0604020202020204" pitchFamily="34" charset="0"/>
                <a:ea typeface="+mn-ea"/>
                <a:cs typeface="+mn-cs"/>
              </a:defRPr>
            </a:lvl8pPr>
            <a:lvl9pPr marL="3657600" algn="l" defTabSz="914400" rtl="0" eaLnBrk="1" latinLnBrk="0" hangingPunct="1">
              <a:defRPr sz="1600" b="1" kern="1200">
                <a:solidFill>
                  <a:srgbClr val="FFFFFF"/>
                </a:solidFill>
                <a:latin typeface="Arial" panose="020B0604020202020204" pitchFamily="34" charset="0"/>
                <a:ea typeface="+mn-ea"/>
                <a:cs typeface="+mn-cs"/>
              </a:defRPr>
            </a:lvl9pPr>
          </a:lstStyle>
          <a:p>
            <a:r>
              <a:rPr lang="en-US" sz="1400" dirty="0">
                <a:solidFill>
                  <a:schemeClr val="tx1"/>
                </a:solidFill>
                <a:cs typeface="Arial" panose="020B0604020202020204" pitchFamily="34" charset="0"/>
              </a:rPr>
              <a:t>Jason D. Ayres, CTR</a:t>
            </a:r>
          </a:p>
          <a:p>
            <a:r>
              <a:rPr lang="en-US" sz="1400" dirty="0">
                <a:solidFill>
                  <a:schemeClr val="tx1"/>
                </a:solidFill>
                <a:cs typeface="Arial" panose="020B0604020202020204" pitchFamily="34" charset="0"/>
              </a:rPr>
              <a:t>JTLS-GO Product Manager</a:t>
            </a:r>
          </a:p>
          <a:p>
            <a:r>
              <a:rPr lang="en-US" sz="1400" dirty="0">
                <a:solidFill>
                  <a:schemeClr val="tx1"/>
                </a:solidFill>
                <a:cs typeface="Arial" panose="020B0604020202020204" pitchFamily="34" charset="0"/>
              </a:rPr>
              <a:t>Suffolk, VA</a:t>
            </a:r>
          </a:p>
          <a:p>
            <a:r>
              <a:rPr lang="en-US" sz="1400" dirty="0">
                <a:solidFill>
                  <a:schemeClr val="tx1"/>
                </a:solidFill>
                <a:cs typeface="Arial" panose="020B0604020202020204" pitchFamily="34" charset="0"/>
              </a:rPr>
              <a:t>Phone: (757) 203-9074</a:t>
            </a:r>
          </a:p>
          <a:p>
            <a:r>
              <a:rPr lang="en-US" sz="1400" dirty="0">
                <a:solidFill>
                  <a:schemeClr val="tx1"/>
                </a:solidFill>
                <a:cs typeface="Arial" panose="020B0604020202020204" pitchFamily="34" charset="0"/>
              </a:rPr>
              <a:t>Email: Jason.D.Ayres.ctr@mail.mil</a:t>
            </a:r>
          </a:p>
        </p:txBody>
      </p:sp>
    </p:spTree>
    <p:extLst>
      <p:ext uri="{BB962C8B-B14F-4D97-AF65-F5344CB8AC3E}">
        <p14:creationId xmlns:p14="http://schemas.microsoft.com/office/powerpoint/2010/main" val="30375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0425-073D-4556-9DA8-8ADB8C1A5C2E}"/>
              </a:ext>
            </a:extLst>
          </p:cNvPr>
          <p:cNvSpPr>
            <a:spLocks noGrp="1"/>
          </p:cNvSpPr>
          <p:nvPr>
            <p:ph type="title"/>
          </p:nvPr>
        </p:nvSpPr>
        <p:spPr/>
        <p:txBody>
          <a:bodyPr/>
          <a:lstStyle/>
          <a:p>
            <a:r>
              <a:rPr lang="en-US" sz="3200" dirty="0"/>
              <a:t>Agenda</a:t>
            </a:r>
          </a:p>
        </p:txBody>
      </p:sp>
      <p:sp>
        <p:nvSpPr>
          <p:cNvPr id="4" name="Slide Number Placeholder 3">
            <a:extLst>
              <a:ext uri="{FF2B5EF4-FFF2-40B4-BE49-F238E27FC236}">
                <a16:creationId xmlns:a16="http://schemas.microsoft.com/office/drawing/2014/main" id="{B2B1D03C-A54E-4419-B657-EFA2C8B2F5E2}"/>
              </a:ext>
            </a:extLst>
          </p:cNvPr>
          <p:cNvSpPr>
            <a:spLocks noGrp="1"/>
          </p:cNvSpPr>
          <p:nvPr>
            <p:ph type="sldNum" sz="quarter" idx="12"/>
          </p:nvPr>
        </p:nvSpPr>
        <p:spPr>
          <a:xfrm>
            <a:off x="4045746" y="6492875"/>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3152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2566D61-5B66-4A91-BD82-0C4BBB9D9EE3}" type="slidenum">
              <a:rPr lang="en-US" sz="1200" b="1" smtClean="0"/>
              <a:pPr algn="ctr"/>
              <a:t>2</a:t>
            </a:fld>
            <a:endParaRPr lang="en-US" sz="1200" b="1" dirty="0"/>
          </a:p>
        </p:txBody>
      </p:sp>
      <p:sp>
        <p:nvSpPr>
          <p:cNvPr id="5" name="TextBox 4">
            <a:extLst>
              <a:ext uri="{FF2B5EF4-FFF2-40B4-BE49-F238E27FC236}">
                <a16:creationId xmlns:a16="http://schemas.microsoft.com/office/drawing/2014/main" id="{42EE024A-F06F-000D-ACA2-4DB3F6EA9681}"/>
              </a:ext>
            </a:extLst>
          </p:cNvPr>
          <p:cNvSpPr txBox="1"/>
          <p:nvPr/>
        </p:nvSpPr>
        <p:spPr>
          <a:xfrm>
            <a:off x="402583" y="1552253"/>
            <a:ext cx="6787436" cy="2246769"/>
          </a:xfrm>
          <a:prstGeom prst="rect">
            <a:avLst/>
          </a:prstGeom>
          <a:noFill/>
        </p:spPr>
        <p:txBody>
          <a:bodyPr wrap="none" rtlCol="0">
            <a:spAutoFit/>
          </a:bodyPr>
          <a:lstStyle/>
          <a:p>
            <a:pPr marL="742950" indent="-742950">
              <a:buFont typeface="+mj-lt"/>
              <a:buAutoNum type="arabicPeriod"/>
            </a:pPr>
            <a:r>
              <a:rPr lang="en-US" sz="2800" b="1" dirty="0">
                <a:latin typeface="Arial" panose="020B0604020202020204" pitchFamily="34" charset="0"/>
                <a:cs typeface="Arial" panose="020B0604020202020204" pitchFamily="34" charset="0"/>
              </a:rPr>
              <a:t>JS J-7 Mission</a:t>
            </a:r>
          </a:p>
          <a:p>
            <a:pPr marL="742950" indent="-742950">
              <a:buFont typeface="+mj-lt"/>
              <a:buAutoNum type="arabicPeriod"/>
            </a:pPr>
            <a:r>
              <a:rPr lang="en-US" sz="2800" b="1" dirty="0">
                <a:latin typeface="Arial" panose="020B0604020202020204" pitchFamily="34" charset="0"/>
                <a:cs typeface="Arial" panose="020B0604020202020204" pitchFamily="34" charset="0"/>
              </a:rPr>
              <a:t>Environment Operations Division</a:t>
            </a:r>
          </a:p>
          <a:p>
            <a:pPr marL="742950" indent="-742950">
              <a:buFont typeface="+mj-lt"/>
              <a:buAutoNum type="arabicPeriod"/>
            </a:pPr>
            <a:r>
              <a:rPr lang="en-US" sz="2800" b="1" dirty="0">
                <a:latin typeface="Arial" panose="020B0604020202020204" pitchFamily="34" charset="0"/>
                <a:cs typeface="Arial" panose="020B0604020202020204" pitchFamily="34" charset="0"/>
              </a:rPr>
              <a:t>JTLS-GO Program Management</a:t>
            </a:r>
          </a:p>
          <a:p>
            <a:pPr marL="742950" indent="-742950">
              <a:buFont typeface="+mj-lt"/>
              <a:buAutoNum type="arabicPeriod"/>
            </a:pPr>
            <a:r>
              <a:rPr lang="en-US" sz="2800" b="1" dirty="0">
                <a:latin typeface="Arial" panose="020B0604020202020204" pitchFamily="34" charset="0"/>
                <a:cs typeface="Arial" panose="020B0604020202020204" pitchFamily="34" charset="0"/>
              </a:rPr>
              <a:t>How We Use JTLS-GO</a:t>
            </a:r>
          </a:p>
          <a:p>
            <a:pPr marL="742950" indent="-742950">
              <a:buFont typeface="+mj-lt"/>
              <a:buAutoNum type="arabicPeriod"/>
            </a:pPr>
            <a:r>
              <a:rPr lang="en-US" sz="2800" b="1" dirty="0">
                <a:latin typeface="Arial" panose="020B0604020202020204" pitchFamily="34" charset="0"/>
                <a:cs typeface="Arial" panose="020B0604020202020204" pitchFamily="34" charset="0"/>
              </a:rPr>
              <a:t>Future JTLS-GO Events at JS J-7</a:t>
            </a:r>
          </a:p>
        </p:txBody>
      </p:sp>
    </p:spTree>
    <p:extLst>
      <p:ext uri="{BB962C8B-B14F-4D97-AF65-F5344CB8AC3E}">
        <p14:creationId xmlns:p14="http://schemas.microsoft.com/office/powerpoint/2010/main" val="201147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D615C9-7910-4AD5-861C-7A81502B8CA0}"/>
              </a:ext>
            </a:extLst>
          </p:cNvPr>
          <p:cNvSpPr>
            <a:spLocks noGrp="1"/>
          </p:cNvSpPr>
          <p:nvPr>
            <p:ph type="sldNum" sz="quarter" idx="12"/>
          </p:nvPr>
        </p:nvSpPr>
        <p:spPr>
          <a:xfrm>
            <a:off x="3808711" y="6578173"/>
            <a:ext cx="1052508" cy="254848"/>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000" kern="1200">
                <a:solidFill>
                  <a:srgbClr val="43152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450"/>
              </a:spcAft>
            </a:pPr>
            <a:fld id="{62566D61-5B66-4A91-BD82-0C4BBB9D9EE3}" type="slidenum">
              <a:rPr lang="en-US" sz="1200" b="1" smtClean="0"/>
              <a:pPr algn="ctr">
                <a:spcAft>
                  <a:spcPts val="450"/>
                </a:spcAft>
              </a:pPr>
              <a:t>3</a:t>
            </a:fld>
            <a:endParaRPr lang="en-US" sz="1200" b="1" dirty="0"/>
          </a:p>
        </p:txBody>
      </p:sp>
      <p:sp>
        <p:nvSpPr>
          <p:cNvPr id="20" name="Title 5">
            <a:extLst>
              <a:ext uri="{FF2B5EF4-FFF2-40B4-BE49-F238E27FC236}">
                <a16:creationId xmlns:a16="http://schemas.microsoft.com/office/drawing/2014/main" id="{B67D1BB1-AD6C-427D-9B0A-963C7DD2B596}"/>
              </a:ext>
            </a:extLst>
          </p:cNvPr>
          <p:cNvSpPr txBox="1">
            <a:spLocks/>
          </p:cNvSpPr>
          <p:nvPr/>
        </p:nvSpPr>
        <p:spPr>
          <a:xfrm>
            <a:off x="573083" y="5573542"/>
            <a:ext cx="8082717" cy="318506"/>
          </a:xfrm>
          <a:prstGeom prst="rect">
            <a:avLst/>
          </a:prstGeom>
        </p:spPr>
        <p:txBody>
          <a:bodyPr vert="horz" lIns="68580" tIns="34290" rIns="68580" bIns="34290" rtlCol="0" anchor="b">
            <a:normAutofit fontScale="75000" lnSpcReduction="20000"/>
          </a:bodyPr>
          <a:lstStyle>
            <a:lvl1pPr algn="l" defTabSz="457178"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t>Preparing the Joint force to deter, defend, &amp; prevail</a:t>
            </a:r>
          </a:p>
        </p:txBody>
      </p:sp>
      <p:sp>
        <p:nvSpPr>
          <p:cNvPr id="5" name="Content Placeholder 4">
            <a:extLst>
              <a:ext uri="{FF2B5EF4-FFF2-40B4-BE49-F238E27FC236}">
                <a16:creationId xmlns:a16="http://schemas.microsoft.com/office/drawing/2014/main" id="{A1FDC92C-9654-B28F-A4AC-C23668C8F9D6}"/>
              </a:ext>
            </a:extLst>
          </p:cNvPr>
          <p:cNvSpPr>
            <a:spLocks noGrp="1"/>
          </p:cNvSpPr>
          <p:nvPr>
            <p:ph idx="1"/>
          </p:nvPr>
        </p:nvSpPr>
        <p:spPr>
          <a:xfrm>
            <a:off x="138656" y="1349301"/>
            <a:ext cx="8866686" cy="1837519"/>
          </a:xfrm>
        </p:spPr>
        <p:txBody>
          <a:bodyPr/>
          <a:lstStyle/>
          <a:p>
            <a:pPr marL="0" indent="0">
              <a:buNone/>
            </a:pPr>
            <a:r>
              <a:rPr lang="en-US" sz="2400" dirty="0">
                <a:effectLst/>
              </a:rPr>
              <a:t>​</a:t>
            </a:r>
            <a:r>
              <a:rPr lang="en-US" sz="2400" dirty="0">
                <a:solidFill>
                  <a:srgbClr val="000000"/>
                </a:solidFill>
                <a:effectLst/>
              </a:rPr>
              <a:t>The Joint Staff J-7, in support of the Chairman, trains, educates, develops, designs and adapts the globally integrated, partnered, joint force to achieve overmatch in the continuum of conflict under conditions of accelerating change in the character of war</a:t>
            </a:r>
            <a:r>
              <a:rPr lang="en-US" sz="2400" i="1" dirty="0">
                <a:solidFill>
                  <a:srgbClr val="000000"/>
                </a:solidFill>
                <a:effectLst/>
              </a:rPr>
              <a:t>.​</a:t>
            </a:r>
            <a:endParaRPr lang="en-US" sz="2400" i="1" dirty="0"/>
          </a:p>
        </p:txBody>
      </p:sp>
      <p:sp>
        <p:nvSpPr>
          <p:cNvPr id="7" name="Title 6">
            <a:extLst>
              <a:ext uri="{FF2B5EF4-FFF2-40B4-BE49-F238E27FC236}">
                <a16:creationId xmlns:a16="http://schemas.microsoft.com/office/drawing/2014/main" id="{71A4D06B-3869-631F-B804-69C6A6813E88}"/>
              </a:ext>
            </a:extLst>
          </p:cNvPr>
          <p:cNvSpPr>
            <a:spLocks noGrp="1"/>
          </p:cNvSpPr>
          <p:nvPr>
            <p:ph type="title"/>
          </p:nvPr>
        </p:nvSpPr>
        <p:spPr/>
        <p:txBody>
          <a:bodyPr/>
          <a:lstStyle/>
          <a:p>
            <a:r>
              <a:rPr lang="en-US" sz="3200" dirty="0">
                <a:solidFill>
                  <a:schemeClr val="tx1"/>
                </a:solidFill>
              </a:rPr>
              <a:t>Joint Staff J-7 Mission</a:t>
            </a:r>
          </a:p>
        </p:txBody>
      </p:sp>
      <p:pic>
        <p:nvPicPr>
          <p:cNvPr id="2" name="Picture 2">
            <a:extLst>
              <a:ext uri="{FF2B5EF4-FFF2-40B4-BE49-F238E27FC236}">
                <a16:creationId xmlns:a16="http://schemas.microsoft.com/office/drawing/2014/main" id="{676693E0-2058-C742-686A-E4C7347368EE}"/>
              </a:ext>
            </a:extLst>
          </p:cNvPr>
          <p:cNvPicPr>
            <a:picLocks noChangeAspect="1"/>
          </p:cNvPicPr>
          <p:nvPr/>
        </p:nvPicPr>
        <p:blipFill>
          <a:blip r:embed="rId2"/>
          <a:stretch>
            <a:fillRect/>
          </a:stretch>
        </p:blipFill>
        <p:spPr>
          <a:xfrm>
            <a:off x="10459" y="6060263"/>
            <a:ext cx="9123081" cy="549404"/>
          </a:xfrm>
          <a:prstGeom prst="rect">
            <a:avLst/>
          </a:prstGeom>
        </p:spPr>
      </p:pic>
      <p:pic>
        <p:nvPicPr>
          <p:cNvPr id="6" name="Picture 5">
            <a:extLst>
              <a:ext uri="{FF2B5EF4-FFF2-40B4-BE49-F238E27FC236}">
                <a16:creationId xmlns:a16="http://schemas.microsoft.com/office/drawing/2014/main" id="{10FE4B74-437C-3554-A80E-F4A1D4EADA7C}"/>
              </a:ext>
            </a:extLst>
          </p:cNvPr>
          <p:cNvPicPr>
            <a:picLocks noChangeAspect="1"/>
          </p:cNvPicPr>
          <p:nvPr/>
        </p:nvPicPr>
        <p:blipFill>
          <a:blip r:embed="rId3"/>
          <a:stretch>
            <a:fillRect/>
          </a:stretch>
        </p:blipFill>
        <p:spPr>
          <a:xfrm>
            <a:off x="1479665" y="3297752"/>
            <a:ext cx="5960225" cy="2658391"/>
          </a:xfrm>
          <a:prstGeom prst="rect">
            <a:avLst/>
          </a:prstGeom>
        </p:spPr>
      </p:pic>
    </p:spTree>
    <p:extLst>
      <p:ext uri="{BB962C8B-B14F-4D97-AF65-F5344CB8AC3E}">
        <p14:creationId xmlns:p14="http://schemas.microsoft.com/office/powerpoint/2010/main" val="188281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94D5-C8B0-B319-C4F6-CFE0F0AE1E8B}"/>
              </a:ext>
            </a:extLst>
          </p:cNvPr>
          <p:cNvSpPr>
            <a:spLocks noGrp="1"/>
          </p:cNvSpPr>
          <p:nvPr>
            <p:ph type="title"/>
          </p:nvPr>
        </p:nvSpPr>
        <p:spPr/>
        <p:txBody>
          <a:bodyPr/>
          <a:lstStyle/>
          <a:p>
            <a:r>
              <a:rPr lang="en-US" sz="3200" dirty="0"/>
              <a:t>Environment Operations Division</a:t>
            </a:r>
          </a:p>
        </p:txBody>
      </p:sp>
      <p:sp>
        <p:nvSpPr>
          <p:cNvPr id="4" name="Rectangle 3">
            <a:extLst>
              <a:ext uri="{FF2B5EF4-FFF2-40B4-BE49-F238E27FC236}">
                <a16:creationId xmlns:a16="http://schemas.microsoft.com/office/drawing/2014/main" id="{D7B0B14A-F623-A2DC-3A6D-DCF0912722C1}"/>
              </a:ext>
            </a:extLst>
          </p:cNvPr>
          <p:cNvSpPr>
            <a:spLocks noChangeArrowheads="1"/>
          </p:cNvSpPr>
          <p:nvPr/>
        </p:nvSpPr>
        <p:spPr bwMode="auto">
          <a:xfrm>
            <a:off x="203943" y="2502374"/>
            <a:ext cx="4567562"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457200" indent="-457200">
              <a:defRPr sz="1600">
                <a:solidFill>
                  <a:schemeClr val="tx1"/>
                </a:solidFill>
                <a:latin typeface="Times New Roman" panose="02020603050405020304" pitchFamily="18" charset="0"/>
                <a:cs typeface="Arial" panose="020B0604020202020204" pitchFamily="34" charset="0"/>
              </a:defRPr>
            </a:lvl1pPr>
            <a:lvl2pPr marL="236538" indent="-236538">
              <a:defRPr sz="1600">
                <a:solidFill>
                  <a:schemeClr val="tx1"/>
                </a:solidFill>
                <a:latin typeface="Times New Roman" panose="02020603050405020304" pitchFamily="18" charset="0"/>
                <a:cs typeface="Arial" panose="020B0604020202020204" pitchFamily="34" charset="0"/>
              </a:defRPr>
            </a:lvl2pPr>
            <a:lvl3pPr marL="1143000" indent="-228600">
              <a:defRPr sz="1600">
                <a:solidFill>
                  <a:schemeClr val="tx1"/>
                </a:solidFill>
                <a:latin typeface="Times New Roman" panose="02020603050405020304" pitchFamily="18" charset="0"/>
                <a:cs typeface="Arial" panose="020B0604020202020204" pitchFamily="34" charset="0"/>
              </a:defRPr>
            </a:lvl3pPr>
            <a:lvl4pPr marL="1600200" indent="-228600">
              <a:defRPr sz="1600">
                <a:solidFill>
                  <a:schemeClr val="tx1"/>
                </a:solidFill>
                <a:latin typeface="Times New Roman" panose="02020603050405020304" pitchFamily="18" charset="0"/>
                <a:cs typeface="Arial" panose="020B0604020202020204" pitchFamily="34" charset="0"/>
              </a:defRPr>
            </a:lvl4pPr>
            <a:lvl5pPr marL="2057400" indent="-22860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ts val="1200"/>
              </a:spcAft>
              <a:buFont typeface="Times New Roman" panose="02020603050405020304" pitchFamily="18" charset="0"/>
              <a:buAutoNum type="arabicPeriod"/>
            </a:pPr>
            <a:r>
              <a:rPr lang="en-US" altLang="en-US" sz="2200" b="1" dirty="0">
                <a:solidFill>
                  <a:srgbClr val="000000"/>
                </a:solidFill>
                <a:latin typeface="Arial"/>
                <a:cs typeface="Arial"/>
              </a:rPr>
              <a:t>Simulations to create a realistic environment</a:t>
            </a:r>
          </a:p>
          <a:p>
            <a:pPr fontAlgn="base">
              <a:spcBef>
                <a:spcPct val="0"/>
              </a:spcBef>
              <a:spcAft>
                <a:spcPts val="1200"/>
              </a:spcAft>
              <a:buFont typeface="Times New Roman" panose="02020603050405020304" pitchFamily="18" charset="0"/>
              <a:buAutoNum type="arabicPeriod"/>
            </a:pPr>
            <a:r>
              <a:rPr lang="en-US" altLang="en-US" sz="2200" b="1" dirty="0">
                <a:solidFill>
                  <a:srgbClr val="000000"/>
                </a:solidFill>
                <a:latin typeface="Arial"/>
                <a:cs typeface="Arial"/>
              </a:rPr>
              <a:t>Networks to deliver content to the point of need</a:t>
            </a:r>
          </a:p>
          <a:p>
            <a:pPr fontAlgn="base">
              <a:spcBef>
                <a:spcPct val="0"/>
              </a:spcBef>
              <a:spcAft>
                <a:spcPts val="1200"/>
              </a:spcAft>
              <a:buFont typeface="Times New Roman" panose="02020603050405020304" pitchFamily="18" charset="0"/>
              <a:buAutoNum type="arabicPeriod"/>
            </a:pPr>
            <a:r>
              <a:rPr lang="en-US" altLang="en-US" sz="2200" b="1" dirty="0">
                <a:solidFill>
                  <a:srgbClr val="000000"/>
                </a:solidFill>
                <a:latin typeface="Arial"/>
                <a:cs typeface="Arial"/>
              </a:rPr>
              <a:t>Infrastructure to enable all phases of exercise planning &amp; execution</a:t>
            </a:r>
          </a:p>
          <a:p>
            <a:pPr fontAlgn="base">
              <a:spcBef>
                <a:spcPct val="0"/>
              </a:spcBef>
              <a:spcAft>
                <a:spcPts val="1200"/>
              </a:spcAft>
              <a:buFont typeface="Times New Roman" panose="02020603050405020304" pitchFamily="18" charset="0"/>
              <a:buAutoNum type="arabicPeriod"/>
            </a:pPr>
            <a:r>
              <a:rPr lang="en-US" altLang="en-US" sz="2200" b="1" dirty="0">
                <a:solidFill>
                  <a:srgbClr val="000000"/>
                </a:solidFill>
                <a:latin typeface="Arial"/>
                <a:cs typeface="Arial"/>
              </a:rPr>
              <a:t>Cybersecurity</a:t>
            </a:r>
          </a:p>
          <a:p>
            <a:pPr fontAlgn="base">
              <a:spcBef>
                <a:spcPct val="0"/>
              </a:spcBef>
              <a:spcAft>
                <a:spcPts val="1200"/>
              </a:spcAft>
              <a:buFont typeface="Times New Roman" panose="02020603050405020304" pitchFamily="18" charset="0"/>
              <a:buAutoNum type="arabicPeriod"/>
            </a:pPr>
            <a:r>
              <a:rPr lang="en-US" altLang="en-US" sz="2200" b="1" dirty="0">
                <a:solidFill>
                  <a:srgbClr val="000000"/>
                </a:solidFill>
                <a:latin typeface="Arial"/>
                <a:cs typeface="Arial"/>
              </a:rPr>
              <a:t>Development</a:t>
            </a:r>
            <a:endParaRPr lang="en-US" altLang="en-US" sz="2200" b="1"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8A4D65D5-8B9B-2B30-D0CD-C47C7BA0115B}"/>
              </a:ext>
            </a:extLst>
          </p:cNvPr>
          <p:cNvSpPr txBox="1"/>
          <p:nvPr/>
        </p:nvSpPr>
        <p:spPr>
          <a:xfrm>
            <a:off x="309929" y="1489404"/>
            <a:ext cx="8524142" cy="707886"/>
          </a:xfrm>
          <a:prstGeom prst="rect">
            <a:avLst/>
          </a:prstGeom>
          <a:solidFill>
            <a:srgbClr val="7030A0"/>
          </a:solidFill>
          <a:ln w="19050">
            <a:solidFill>
              <a:schemeClr val="tx1"/>
            </a:solidFill>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defRPr sz="1800" b="1" i="1">
                <a:solidFill>
                  <a:prstClr val="black"/>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algn="ctr" fontAlgn="base">
              <a:spcBef>
                <a:spcPct val="0"/>
              </a:spcBef>
              <a:spcAft>
                <a:spcPct val="0"/>
              </a:spcAft>
              <a:defRPr/>
            </a:pPr>
            <a:r>
              <a:rPr lang="en-US" sz="2000" dirty="0">
                <a:solidFill>
                  <a:schemeClr val="bg1"/>
                </a:solidFill>
              </a:rPr>
              <a:t>EOD: </a:t>
            </a:r>
            <a:r>
              <a:rPr lang="en-US" sz="2000" b="0" dirty="0">
                <a:solidFill>
                  <a:schemeClr val="bg1"/>
                </a:solidFill>
              </a:rPr>
              <a:t>Provides technical enablers, training support and expertise to deliver realistic Joint Training content and context in support of the Joint Force.</a:t>
            </a:r>
            <a:endParaRPr lang="en-US" altLang="en-US" sz="2000" b="0" dirty="0">
              <a:solidFill>
                <a:schemeClr val="bg1"/>
              </a:solidFill>
              <a:latin typeface="Calibri" pitchFamily="34" charset="0"/>
            </a:endParaRPr>
          </a:p>
        </p:txBody>
      </p:sp>
      <p:pic>
        <p:nvPicPr>
          <p:cNvPr id="6" name="Picture 5">
            <a:extLst>
              <a:ext uri="{FF2B5EF4-FFF2-40B4-BE49-F238E27FC236}">
                <a16:creationId xmlns:a16="http://schemas.microsoft.com/office/drawing/2014/main" id="{BD70D954-4A42-DDAB-D993-3F06CF95DD86}"/>
              </a:ext>
            </a:extLst>
          </p:cNvPr>
          <p:cNvPicPr>
            <a:picLocks noChangeAspect="1"/>
          </p:cNvPicPr>
          <p:nvPr/>
        </p:nvPicPr>
        <p:blipFill>
          <a:blip r:embed="rId2"/>
          <a:stretch>
            <a:fillRect/>
          </a:stretch>
        </p:blipFill>
        <p:spPr>
          <a:xfrm>
            <a:off x="4865516" y="2502374"/>
            <a:ext cx="4131337" cy="2634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3">
            <a:extLst>
              <a:ext uri="{FF2B5EF4-FFF2-40B4-BE49-F238E27FC236}">
                <a16:creationId xmlns:a16="http://schemas.microsoft.com/office/drawing/2014/main" id="{0C91691B-9C2A-2EA0-0F82-1AAE69E6957D}"/>
              </a:ext>
            </a:extLst>
          </p:cNvPr>
          <p:cNvSpPr txBox="1">
            <a:spLocks/>
          </p:cNvSpPr>
          <p:nvPr/>
        </p:nvSpPr>
        <p:spPr>
          <a:xfrm>
            <a:off x="3718997" y="6492875"/>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3152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2566D61-5B66-4A91-BD82-0C4BBB9D9EE3}" type="slidenum">
              <a:rPr lang="en-US" sz="1200" b="1" smtClean="0"/>
              <a:pPr algn="ctr"/>
              <a:t>4</a:t>
            </a:fld>
            <a:endParaRPr lang="en-US" sz="1200" b="1" dirty="0"/>
          </a:p>
        </p:txBody>
      </p:sp>
    </p:spTree>
    <p:extLst>
      <p:ext uri="{BB962C8B-B14F-4D97-AF65-F5344CB8AC3E}">
        <p14:creationId xmlns:p14="http://schemas.microsoft.com/office/powerpoint/2010/main" val="376906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9BD9-0CE4-4FC9-8C44-29953446C16B}"/>
              </a:ext>
            </a:extLst>
          </p:cNvPr>
          <p:cNvSpPr>
            <a:spLocks noGrp="1"/>
          </p:cNvSpPr>
          <p:nvPr>
            <p:ph type="title"/>
          </p:nvPr>
        </p:nvSpPr>
        <p:spPr/>
        <p:txBody>
          <a:bodyPr/>
          <a:lstStyle/>
          <a:p>
            <a:r>
              <a:rPr lang="en-US" sz="3200" dirty="0"/>
              <a:t>JTLS-GO Program Management</a:t>
            </a:r>
          </a:p>
        </p:txBody>
      </p:sp>
      <p:sp>
        <p:nvSpPr>
          <p:cNvPr id="3" name="Content Placeholder 2">
            <a:extLst>
              <a:ext uri="{FF2B5EF4-FFF2-40B4-BE49-F238E27FC236}">
                <a16:creationId xmlns:a16="http://schemas.microsoft.com/office/drawing/2014/main" id="{2D2CF2A0-557A-47C4-9D9C-820197EE677F}"/>
              </a:ext>
            </a:extLst>
          </p:cNvPr>
          <p:cNvSpPr>
            <a:spLocks noGrp="1"/>
          </p:cNvSpPr>
          <p:nvPr>
            <p:ph idx="1"/>
          </p:nvPr>
        </p:nvSpPr>
        <p:spPr>
          <a:xfrm>
            <a:off x="280988" y="1407535"/>
            <a:ext cx="8582024" cy="4889570"/>
          </a:xfrm>
        </p:spPr>
        <p:txBody>
          <a:bodyPr/>
          <a:lstStyle/>
          <a:p>
            <a:pPr marL="457200" indent="-457200">
              <a:spcBef>
                <a:spcPct val="20000"/>
              </a:spcBef>
              <a:buFont typeface="+mj-lt"/>
              <a:buAutoNum type="arabicPeriod"/>
            </a:pPr>
            <a:r>
              <a:rPr lang="en-US" altLang="en-US" sz="2000" dirty="0">
                <a:latin typeface="Arial" panose="020B0604020202020204" pitchFamily="34" charset="0"/>
                <a:cs typeface="Arial" panose="020B0604020202020204" pitchFamily="34" charset="0"/>
              </a:rPr>
              <a:t>Provide a flexible, scalable and deployable simulation for DOD organizations and multinational partners to conduct effective training. </a:t>
            </a:r>
          </a:p>
          <a:p>
            <a:pPr marL="457200" indent="-457200">
              <a:spcBef>
                <a:spcPct val="20000"/>
              </a:spcBef>
              <a:buFont typeface="+mj-lt"/>
              <a:buAutoNum type="arabicPeriod"/>
            </a:pPr>
            <a:endParaRPr lang="en-US" altLang="en-US" sz="2000" dirty="0">
              <a:latin typeface="Arial" panose="020B0604020202020204" pitchFamily="34" charset="0"/>
              <a:cs typeface="Arial" panose="020B0604020202020204" pitchFamily="34" charset="0"/>
            </a:endParaRPr>
          </a:p>
          <a:p>
            <a:pPr marL="457200" indent="-457200">
              <a:spcBef>
                <a:spcPct val="20000"/>
              </a:spcBef>
              <a:buFont typeface="+mj-lt"/>
              <a:buAutoNum type="arabicPeriod"/>
            </a:pPr>
            <a:r>
              <a:rPr lang="en-US" altLang="en-US" sz="2000" dirty="0">
                <a:latin typeface="Arial" panose="020B0604020202020204" pitchFamily="34" charset="0"/>
                <a:cs typeface="Arial" panose="020B0604020202020204" pitchFamily="34" charset="0"/>
              </a:rPr>
              <a:t>Maintain a stable, reliable, available system that meets cybersecurity requirements. Cyber accreditation done on site at JS J7 facility.</a:t>
            </a:r>
          </a:p>
          <a:p>
            <a:pPr marL="457200" indent="-457200" eaLnBrk="1" hangingPunct="1">
              <a:spcBef>
                <a:spcPct val="20000"/>
              </a:spcBef>
              <a:buFont typeface="+mj-lt"/>
              <a:buAutoNum type="arabicPeriod"/>
            </a:pPr>
            <a:endParaRPr lang="en-US" altLang="en-US" sz="2000" dirty="0">
              <a:latin typeface="Arial" panose="020B0604020202020204" pitchFamily="34" charset="0"/>
              <a:cs typeface="Arial" panose="020B0604020202020204" pitchFamily="34" charset="0"/>
            </a:endParaRPr>
          </a:p>
          <a:p>
            <a:pPr marL="457200" indent="-457200" eaLnBrk="1" hangingPunct="1">
              <a:spcBef>
                <a:spcPct val="20000"/>
              </a:spcBef>
              <a:buFont typeface="+mj-lt"/>
              <a:buAutoNum type="arabicPeriod"/>
            </a:pPr>
            <a:r>
              <a:rPr lang="en-US" altLang="en-US" sz="2000" dirty="0">
                <a:latin typeface="Arial" panose="020B0604020202020204" pitchFamily="34" charset="0"/>
                <a:cs typeface="Arial" panose="020B0604020202020204" pitchFamily="34" charset="0"/>
              </a:rPr>
              <a:t>Provide and vet requirements so JTLS-GO is relevant in the joint training ecosystem. </a:t>
            </a:r>
          </a:p>
          <a:p>
            <a:pPr marL="457200" indent="-457200" eaLnBrk="1" hangingPunct="1">
              <a:spcBef>
                <a:spcPct val="20000"/>
              </a:spcBef>
              <a:buFont typeface="+mj-lt"/>
              <a:buAutoNum type="arabicPeriod"/>
            </a:pPr>
            <a:endParaRPr lang="en-US" altLang="en-US" sz="2000" dirty="0">
              <a:latin typeface="Arial" panose="020B0604020202020204" pitchFamily="34" charset="0"/>
              <a:cs typeface="Arial" panose="020B0604020202020204" pitchFamily="34" charset="0"/>
            </a:endParaRPr>
          </a:p>
          <a:p>
            <a:pPr marL="457200" indent="-457200" eaLnBrk="1" hangingPunct="1">
              <a:spcBef>
                <a:spcPct val="20000"/>
              </a:spcBef>
              <a:buFont typeface="+mj-lt"/>
              <a:buAutoNum type="arabicPeriod"/>
            </a:pPr>
            <a:r>
              <a:rPr lang="en-US" altLang="en-US" sz="2000" dirty="0">
                <a:latin typeface="Arial" panose="020B0604020202020204" pitchFamily="34" charset="0"/>
                <a:cs typeface="Arial" panose="020B0604020202020204" pitchFamily="34" charset="0"/>
              </a:rPr>
              <a:t>Issue Standard Use and Distribution Agreements (SUDAs) to U.S. government organizations.</a:t>
            </a:r>
          </a:p>
          <a:p>
            <a:pPr marL="457200" indent="-457200">
              <a:spcBef>
                <a:spcPct val="20000"/>
              </a:spcBef>
              <a:buFont typeface="+mj-lt"/>
              <a:buAutoNum type="arabicPeriod"/>
            </a:pPr>
            <a:endParaRPr lang="en-US" altLang="en-US" sz="2000" dirty="0">
              <a:latin typeface="Arial" panose="020B0604020202020204" pitchFamily="34" charset="0"/>
              <a:cs typeface="Arial" panose="020B0604020202020204" pitchFamily="34" charset="0"/>
            </a:endParaRPr>
          </a:p>
          <a:p>
            <a:pPr marL="457200" indent="-457200">
              <a:spcBef>
                <a:spcPct val="20000"/>
              </a:spcBef>
              <a:buFont typeface="+mj-lt"/>
              <a:buAutoNum type="arabicPeriod"/>
            </a:pPr>
            <a:r>
              <a:rPr lang="en-US" altLang="en-US" sz="2000" dirty="0">
                <a:latin typeface="Arial" panose="020B0604020202020204" pitchFamily="34" charset="0"/>
                <a:cs typeface="Arial" panose="020B0604020202020204" pitchFamily="34" charset="0"/>
              </a:rPr>
              <a:t>Share ideas, thoughts and experiences among users.</a:t>
            </a:r>
          </a:p>
        </p:txBody>
      </p:sp>
      <p:sp>
        <p:nvSpPr>
          <p:cNvPr id="4" name="Slide Number Placeholder 3">
            <a:extLst>
              <a:ext uri="{FF2B5EF4-FFF2-40B4-BE49-F238E27FC236}">
                <a16:creationId xmlns:a16="http://schemas.microsoft.com/office/drawing/2014/main" id="{079262FC-B5DE-45C1-5B41-80EC95AB3283}"/>
              </a:ext>
            </a:extLst>
          </p:cNvPr>
          <p:cNvSpPr txBox="1">
            <a:spLocks/>
          </p:cNvSpPr>
          <p:nvPr/>
        </p:nvSpPr>
        <p:spPr>
          <a:xfrm>
            <a:off x="4045746" y="6492875"/>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3152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2566D61-5B66-4A91-BD82-0C4BBB9D9EE3}" type="slidenum">
              <a:rPr lang="en-US" sz="1200" b="1" smtClean="0"/>
              <a:pPr algn="ctr"/>
              <a:t>5</a:t>
            </a:fld>
            <a:endParaRPr lang="en-US" sz="1200" b="1" dirty="0"/>
          </a:p>
        </p:txBody>
      </p:sp>
    </p:spTree>
    <p:extLst>
      <p:ext uri="{BB962C8B-B14F-4D97-AF65-F5344CB8AC3E}">
        <p14:creationId xmlns:p14="http://schemas.microsoft.com/office/powerpoint/2010/main" val="421522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B9A8-D49B-460F-9E9B-9B283F263E97}"/>
              </a:ext>
            </a:extLst>
          </p:cNvPr>
          <p:cNvSpPr>
            <a:spLocks noGrp="1"/>
          </p:cNvSpPr>
          <p:nvPr>
            <p:ph type="title"/>
          </p:nvPr>
        </p:nvSpPr>
        <p:spPr/>
        <p:txBody>
          <a:bodyPr/>
          <a:lstStyle/>
          <a:p>
            <a:r>
              <a:rPr lang="en-US" sz="3200" dirty="0"/>
              <a:t>How We Use JTLS-GO</a:t>
            </a:r>
          </a:p>
        </p:txBody>
      </p:sp>
      <p:sp>
        <p:nvSpPr>
          <p:cNvPr id="4" name="TextBox 3">
            <a:extLst>
              <a:ext uri="{FF2B5EF4-FFF2-40B4-BE49-F238E27FC236}">
                <a16:creationId xmlns:a16="http://schemas.microsoft.com/office/drawing/2014/main" id="{9C3AEC9C-8CCC-D3B1-3A2D-B0E0F09CA1E8}"/>
              </a:ext>
            </a:extLst>
          </p:cNvPr>
          <p:cNvSpPr txBox="1"/>
          <p:nvPr/>
        </p:nvSpPr>
        <p:spPr>
          <a:xfrm>
            <a:off x="166255" y="1396538"/>
            <a:ext cx="8769927" cy="3170099"/>
          </a:xfrm>
          <a:prstGeom prst="rect">
            <a:avLst/>
          </a:prstGeom>
          <a:noFill/>
        </p:spPr>
        <p:txBody>
          <a:bodyPr wrap="square" rtlCol="0">
            <a:spAutoFit/>
          </a:bodyPr>
          <a:lstStyle/>
          <a:p>
            <a:pPr marL="800100" lvl="1" indent="-3429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Standalone solution to run all exercise facets</a:t>
            </a:r>
          </a:p>
          <a:p>
            <a:pPr marL="800100" lvl="1" indent="-34290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Federation capability</a:t>
            </a:r>
          </a:p>
          <a:p>
            <a:pPr marL="1257300" lvl="2"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MUSE/AFSERS</a:t>
            </a:r>
          </a:p>
          <a:p>
            <a:pPr marL="800100" lvl="1" indent="-342900">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Supported Tiers</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I – Combatant Command and Higher</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II – Joint Task Forces</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III – Functional Components</a:t>
            </a:r>
          </a:p>
          <a:p>
            <a:pPr marL="1257300" lvl="2"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B0103E47-D723-12BB-143E-C7063288A041}"/>
              </a:ext>
            </a:extLst>
          </p:cNvPr>
          <p:cNvSpPr txBox="1">
            <a:spLocks/>
          </p:cNvSpPr>
          <p:nvPr/>
        </p:nvSpPr>
        <p:spPr>
          <a:xfrm>
            <a:off x="4045746" y="6492875"/>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3152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2566D61-5B66-4A91-BD82-0C4BBB9D9EE3}" type="slidenum">
              <a:rPr lang="en-US" sz="1200" b="1" smtClean="0"/>
              <a:pPr algn="ctr"/>
              <a:t>6</a:t>
            </a:fld>
            <a:endParaRPr lang="en-US" sz="1200" b="1" dirty="0"/>
          </a:p>
        </p:txBody>
      </p:sp>
    </p:spTree>
    <p:extLst>
      <p:ext uri="{BB962C8B-B14F-4D97-AF65-F5344CB8AC3E}">
        <p14:creationId xmlns:p14="http://schemas.microsoft.com/office/powerpoint/2010/main" val="26267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061360-A219-5CFD-1CAC-1761F1BE08E2}"/>
              </a:ext>
            </a:extLst>
          </p:cNvPr>
          <p:cNvSpPr>
            <a:spLocks noGrp="1"/>
          </p:cNvSpPr>
          <p:nvPr>
            <p:ph type="title"/>
          </p:nvPr>
        </p:nvSpPr>
        <p:spPr/>
        <p:txBody>
          <a:bodyPr/>
          <a:lstStyle/>
          <a:p>
            <a:r>
              <a:rPr lang="en-US" dirty="0"/>
              <a:t>DDJT FY24 Joint Event Support</a:t>
            </a:r>
          </a:p>
        </p:txBody>
      </p:sp>
      <p:sp>
        <p:nvSpPr>
          <p:cNvPr id="30" name="Text Box 5">
            <a:extLst>
              <a:ext uri="{FF2B5EF4-FFF2-40B4-BE49-F238E27FC236}">
                <a16:creationId xmlns:a16="http://schemas.microsoft.com/office/drawing/2014/main" id="{C7CF06A0-81E5-753C-8256-85A52C4DDE45}"/>
              </a:ext>
            </a:extLst>
          </p:cNvPr>
          <p:cNvSpPr txBox="1">
            <a:spLocks noChangeArrowheads="1"/>
          </p:cNvSpPr>
          <p:nvPr/>
        </p:nvSpPr>
        <p:spPr bwMode="auto">
          <a:xfrm>
            <a:off x="5170779" y="4643215"/>
            <a:ext cx="135105" cy="429798"/>
          </a:xfrm>
          <a:prstGeom prst="rect">
            <a:avLst/>
          </a:prstGeom>
          <a:noFill/>
          <a:ln w="12700">
            <a:noFill/>
            <a:miter lim="800000"/>
            <a:headEnd/>
            <a:tailEnd/>
          </a:ln>
        </p:spPr>
        <p:txBody>
          <a:bodyPr wrap="none" lIns="66867" tIns="33433" rIns="66867" bIns="33433">
            <a:spAutoFit/>
          </a:bodyPr>
          <a:lstStyle/>
          <a:p>
            <a:pPr marL="0" marR="0" lvl="0" indent="0" algn="l" defTabSz="668673" rtl="0" eaLnBrk="0" fontAlgn="base" latinLnBrk="0" hangingPunct="0">
              <a:lnSpc>
                <a:spcPct val="100000"/>
              </a:lnSpc>
              <a:spcBef>
                <a:spcPct val="0"/>
              </a:spcBef>
              <a:spcAft>
                <a:spcPct val="0"/>
              </a:spcAft>
              <a:buClrTx/>
              <a:buSzTx/>
              <a:buFontTx/>
              <a:buNone/>
              <a:tabLst/>
              <a:defRPr/>
            </a:pPr>
            <a:endParaRPr kumimoji="0" lang="en-US" sz="2354" b="1" i="0" u="none" strike="noStrike" kern="1200" cap="none" spc="0" normalizeH="0" baseline="0" noProof="0">
              <a:ln>
                <a:noFill/>
              </a:ln>
              <a:solidFill>
                <a:srgbClr val="000000"/>
              </a:solidFill>
              <a:effectLst/>
              <a:uLnTx/>
              <a:uFillTx/>
              <a:latin typeface="Arial"/>
              <a:ea typeface="+mn-ea"/>
              <a:cs typeface="Arial" charset="0"/>
            </a:endParaRPr>
          </a:p>
        </p:txBody>
      </p:sp>
      <p:sp>
        <p:nvSpPr>
          <p:cNvPr id="32" name="Text Box 5">
            <a:extLst>
              <a:ext uri="{FF2B5EF4-FFF2-40B4-BE49-F238E27FC236}">
                <a16:creationId xmlns:a16="http://schemas.microsoft.com/office/drawing/2014/main" id="{0AC49DF4-53D6-6945-068C-31622C24B673}"/>
              </a:ext>
            </a:extLst>
          </p:cNvPr>
          <p:cNvSpPr txBox="1">
            <a:spLocks noChangeArrowheads="1"/>
          </p:cNvSpPr>
          <p:nvPr/>
        </p:nvSpPr>
        <p:spPr bwMode="auto">
          <a:xfrm>
            <a:off x="5170779" y="4643215"/>
            <a:ext cx="135105" cy="429798"/>
          </a:xfrm>
          <a:prstGeom prst="rect">
            <a:avLst/>
          </a:prstGeom>
          <a:noFill/>
          <a:ln w="12700">
            <a:noFill/>
            <a:miter lim="800000"/>
            <a:headEnd/>
            <a:tailEnd/>
          </a:ln>
        </p:spPr>
        <p:txBody>
          <a:bodyPr wrap="none" lIns="66867" tIns="33433" rIns="66867" bIns="33433">
            <a:spAutoFit/>
          </a:bodyPr>
          <a:lstStyle/>
          <a:p>
            <a:pPr marL="0" marR="0" lvl="0" indent="0" algn="l" defTabSz="668673" rtl="0" eaLnBrk="0" fontAlgn="base" latinLnBrk="0" hangingPunct="0">
              <a:lnSpc>
                <a:spcPct val="100000"/>
              </a:lnSpc>
              <a:spcBef>
                <a:spcPct val="0"/>
              </a:spcBef>
              <a:spcAft>
                <a:spcPct val="0"/>
              </a:spcAft>
              <a:buClrTx/>
              <a:buSzTx/>
              <a:buFontTx/>
              <a:buNone/>
              <a:tabLst/>
              <a:defRPr/>
            </a:pPr>
            <a:endParaRPr kumimoji="0" lang="en-US" sz="2354" b="1" i="0" u="none" strike="noStrike" kern="1200" cap="none" spc="0" normalizeH="0" baseline="0" noProof="0">
              <a:ln>
                <a:noFill/>
              </a:ln>
              <a:solidFill>
                <a:srgbClr val="000000"/>
              </a:solidFill>
              <a:effectLst/>
              <a:uLnTx/>
              <a:uFillTx/>
              <a:latin typeface="Arial"/>
              <a:ea typeface="+mn-ea"/>
              <a:cs typeface="Arial" charset="0"/>
            </a:endParaRPr>
          </a:p>
        </p:txBody>
      </p:sp>
      <p:sp>
        <p:nvSpPr>
          <p:cNvPr id="33" name="Text Box 5">
            <a:extLst>
              <a:ext uri="{FF2B5EF4-FFF2-40B4-BE49-F238E27FC236}">
                <a16:creationId xmlns:a16="http://schemas.microsoft.com/office/drawing/2014/main" id="{F0FFA3D7-511C-A98D-CA2B-E755450F856A}"/>
              </a:ext>
            </a:extLst>
          </p:cNvPr>
          <p:cNvSpPr txBox="1">
            <a:spLocks noChangeArrowheads="1"/>
          </p:cNvSpPr>
          <p:nvPr/>
        </p:nvSpPr>
        <p:spPr bwMode="auto">
          <a:xfrm>
            <a:off x="5170779" y="4643215"/>
            <a:ext cx="135105" cy="429798"/>
          </a:xfrm>
          <a:prstGeom prst="rect">
            <a:avLst/>
          </a:prstGeom>
          <a:noFill/>
          <a:ln w="12700">
            <a:noFill/>
            <a:miter lim="800000"/>
            <a:headEnd/>
            <a:tailEnd/>
          </a:ln>
        </p:spPr>
        <p:txBody>
          <a:bodyPr wrap="none" lIns="66867" tIns="33433" rIns="66867" bIns="33433">
            <a:spAutoFit/>
          </a:bodyPr>
          <a:lstStyle/>
          <a:p>
            <a:pPr marL="0" marR="0" lvl="0" indent="0" algn="l" defTabSz="668673" rtl="0" eaLnBrk="0" fontAlgn="base" latinLnBrk="0" hangingPunct="0">
              <a:lnSpc>
                <a:spcPct val="100000"/>
              </a:lnSpc>
              <a:spcBef>
                <a:spcPct val="0"/>
              </a:spcBef>
              <a:spcAft>
                <a:spcPct val="0"/>
              </a:spcAft>
              <a:buClrTx/>
              <a:buSzTx/>
              <a:buFontTx/>
              <a:buNone/>
              <a:tabLst/>
              <a:defRPr/>
            </a:pPr>
            <a:endParaRPr kumimoji="0" lang="en-US" sz="2354" b="1"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3" name="Group 2">
            <a:extLst>
              <a:ext uri="{FF2B5EF4-FFF2-40B4-BE49-F238E27FC236}">
                <a16:creationId xmlns:a16="http://schemas.microsoft.com/office/drawing/2014/main" id="{570C98F1-A631-F8B8-B73D-37758DDB68A6}"/>
              </a:ext>
            </a:extLst>
          </p:cNvPr>
          <p:cNvGrpSpPr/>
          <p:nvPr/>
        </p:nvGrpSpPr>
        <p:grpSpPr>
          <a:xfrm>
            <a:off x="301656" y="1140643"/>
            <a:ext cx="8350865" cy="5127250"/>
            <a:chOff x="20065" y="1066018"/>
            <a:chExt cx="8943542" cy="5550667"/>
          </a:xfrm>
        </p:grpSpPr>
        <p:pic>
          <p:nvPicPr>
            <p:cNvPr id="10" name="Picture 9">
              <a:extLst>
                <a:ext uri="{FF2B5EF4-FFF2-40B4-BE49-F238E27FC236}">
                  <a16:creationId xmlns:a16="http://schemas.microsoft.com/office/drawing/2014/main" id="{86BEF34A-2EFA-F6D3-003D-B1E6BFD980B2}"/>
                </a:ext>
              </a:extLst>
            </p:cNvPr>
            <p:cNvPicPr>
              <a:picLocks noChangeAspect="1"/>
            </p:cNvPicPr>
            <p:nvPr/>
          </p:nvPicPr>
          <p:blipFill>
            <a:blip r:embed="rId2"/>
            <a:stretch>
              <a:fillRect/>
            </a:stretch>
          </p:blipFill>
          <p:spPr>
            <a:xfrm>
              <a:off x="180392" y="1351968"/>
              <a:ext cx="8783215" cy="5264717"/>
            </a:xfrm>
            <a:prstGeom prst="rect">
              <a:avLst/>
            </a:prstGeom>
          </p:spPr>
        </p:pic>
        <p:sp>
          <p:nvSpPr>
            <p:cNvPr id="34" name="Rectangle 8">
              <a:extLst>
                <a:ext uri="{FF2B5EF4-FFF2-40B4-BE49-F238E27FC236}">
                  <a16:creationId xmlns:a16="http://schemas.microsoft.com/office/drawing/2014/main" id="{6CA639F6-7147-65E8-4D82-421D3B3A182E}"/>
                </a:ext>
              </a:extLst>
            </p:cNvPr>
            <p:cNvSpPr>
              <a:spLocks noChangeArrowheads="1"/>
            </p:cNvSpPr>
            <p:nvPr/>
          </p:nvSpPr>
          <p:spPr bwMode="auto">
            <a:xfrm>
              <a:off x="803895" y="1645726"/>
              <a:ext cx="1647918" cy="873843"/>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NORTHCOM</a:t>
              </a:r>
            </a:p>
            <a:p>
              <a:pPr algn="ctr" defTabSz="668673" eaLnBrk="1" hangingPunct="1">
                <a:defRPr/>
              </a:pPr>
              <a:r>
                <a:rPr lang="en-US" sz="1031" dirty="0">
                  <a:solidFill>
                    <a:schemeClr val="tx1"/>
                  </a:solidFill>
                  <a:latin typeface="Arial"/>
                  <a:ea typeface="+mn-ea"/>
                  <a:cs typeface="Arial" charset="0"/>
                </a:rPr>
                <a:t>VIGILANT SHIELD 24</a:t>
              </a:r>
            </a:p>
            <a:p>
              <a:pPr algn="ctr" defTabSz="668673" eaLnBrk="1" hangingPunct="1">
                <a:defRPr/>
              </a:pPr>
              <a:r>
                <a:rPr lang="en-US" sz="1031" dirty="0">
                  <a:solidFill>
                    <a:schemeClr val="tx1"/>
                  </a:solidFill>
                  <a:latin typeface="Arial"/>
                  <a:ea typeface="+mn-ea"/>
                  <a:cs typeface="Arial" charset="0"/>
                </a:rPr>
                <a:t>ARTIC EDGE 24</a:t>
              </a:r>
            </a:p>
            <a:p>
              <a:pPr algn="ctr" defTabSz="668673" eaLnBrk="1" hangingPunct="1">
                <a:defRPr/>
              </a:pPr>
              <a:r>
                <a:rPr lang="en-US" sz="1031" dirty="0">
                  <a:solidFill>
                    <a:schemeClr val="tx1"/>
                  </a:solidFill>
                  <a:latin typeface="Arial"/>
                  <a:ea typeface="+mn-ea"/>
                  <a:cs typeface="Arial" charset="0"/>
                </a:rPr>
                <a:t>NUWAIX</a:t>
              </a:r>
            </a:p>
            <a:p>
              <a:pPr algn="ctr" defTabSz="668673" eaLnBrk="1" hangingPunct="1">
                <a:defRPr/>
              </a:pPr>
              <a:r>
                <a:rPr lang="en-US" sz="1031" dirty="0">
                  <a:solidFill>
                    <a:schemeClr val="tx1"/>
                  </a:solidFill>
                  <a:latin typeface="Arial"/>
                  <a:ea typeface="+mn-ea"/>
                  <a:cs typeface="Arial" charset="0"/>
                </a:rPr>
                <a:t>VITAL ARCHER 24</a:t>
              </a:r>
            </a:p>
          </p:txBody>
        </p:sp>
        <p:sp>
          <p:nvSpPr>
            <p:cNvPr id="35" name="Rectangle 9">
              <a:extLst>
                <a:ext uri="{FF2B5EF4-FFF2-40B4-BE49-F238E27FC236}">
                  <a16:creationId xmlns:a16="http://schemas.microsoft.com/office/drawing/2014/main" id="{ADD64F7E-2D3C-6167-B107-8EE54D0443C4}"/>
                </a:ext>
              </a:extLst>
            </p:cNvPr>
            <p:cNvSpPr>
              <a:spLocks noChangeArrowheads="1"/>
            </p:cNvSpPr>
            <p:nvPr/>
          </p:nvSpPr>
          <p:spPr bwMode="auto">
            <a:xfrm>
              <a:off x="2495206" y="1076437"/>
              <a:ext cx="1569660" cy="475087"/>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err="1">
                  <a:ln>
                    <a:noFill/>
                  </a:ln>
                  <a:solidFill>
                    <a:srgbClr val="000000"/>
                  </a:solidFill>
                  <a:effectLst/>
                  <a:uLnTx/>
                  <a:uFillTx/>
                  <a:latin typeface="Arial"/>
                  <a:ea typeface="+mn-ea"/>
                  <a:cs typeface="Arial" charset="0"/>
                </a:rPr>
                <a:t>STRATCOM</a:t>
              </a:r>
              <a:endParaRPr kumimoji="0" lang="en-US" sz="1219" b="1" i="0" u="sng"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r>
                <a:rPr lang="en-US" sz="1031" dirty="0">
                  <a:solidFill>
                    <a:schemeClr val="tx1"/>
                  </a:solidFill>
                  <a:latin typeface="Arial"/>
                  <a:ea typeface="+mn-ea"/>
                  <a:cs typeface="Arial" charset="0"/>
                </a:rPr>
                <a:t>GLOBAL LIGHTNING 24</a:t>
              </a:r>
              <a:endParaRPr kumimoji="0" lang="en-US" sz="1031" b="1" i="0" u="none" strike="noStrike" kern="1200" cap="none" spc="0" normalizeH="0" baseline="0" noProof="0" dirty="0">
                <a:ln>
                  <a:noFill/>
                </a:ln>
                <a:solidFill>
                  <a:schemeClr val="tx1"/>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1"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lang="en-US" sz="1031" dirty="0">
                <a:solidFill>
                  <a:srgbClr val="FF0000"/>
                </a:solidFill>
                <a:latin typeface="Arial"/>
                <a:ea typeface="+mn-ea"/>
                <a:cs typeface="Arial" charset="0"/>
              </a:endParaRPr>
            </a:p>
          </p:txBody>
        </p:sp>
        <p:sp>
          <p:nvSpPr>
            <p:cNvPr id="36" name="Rectangle 11">
              <a:extLst>
                <a:ext uri="{FF2B5EF4-FFF2-40B4-BE49-F238E27FC236}">
                  <a16:creationId xmlns:a16="http://schemas.microsoft.com/office/drawing/2014/main" id="{E2284575-6BD6-F398-709D-ADD6F3E00FB1}"/>
                </a:ext>
              </a:extLst>
            </p:cNvPr>
            <p:cNvSpPr>
              <a:spLocks noChangeArrowheads="1"/>
            </p:cNvSpPr>
            <p:nvPr/>
          </p:nvSpPr>
          <p:spPr bwMode="auto">
            <a:xfrm>
              <a:off x="4539467" y="1066018"/>
              <a:ext cx="1832845" cy="762000"/>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95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EUCOM</a:t>
              </a:r>
            </a:p>
            <a:p>
              <a:pPr marL="0" marR="0" lvl="0" indent="0" algn="ctr" defTabSz="668673" rtl="0" eaLnBrk="1" fontAlgn="base" latinLnBrk="0" hangingPunct="1">
                <a:lnSpc>
                  <a:spcPct val="95000"/>
                </a:lnSpc>
                <a:spcBef>
                  <a:spcPct val="0"/>
                </a:spcBef>
                <a:spcAft>
                  <a:spcPct val="0"/>
                </a:spcAft>
                <a:buClrTx/>
                <a:buSzTx/>
                <a:buFontTx/>
                <a:buNone/>
                <a:tabLst/>
                <a:defRPr/>
              </a:pPr>
              <a:r>
                <a:rPr lang="en-US" sz="1031" dirty="0">
                  <a:solidFill>
                    <a:schemeClr val="tx1"/>
                  </a:solidFill>
                  <a:effectLst>
                    <a:outerShdw blurRad="38100" dist="38100" dir="2700000" algn="tl">
                      <a:srgbClr val="C0C0C0"/>
                    </a:outerShdw>
                  </a:effectLst>
                  <a:latin typeface="Arial" charset="0"/>
                  <a:ea typeface="+mn-ea"/>
                  <a:cs typeface="Arial" charset="0"/>
                </a:rPr>
                <a:t>AUSTERE CHALLENGE 24</a:t>
              </a:r>
              <a:endParaRPr kumimoji="0" lang="en-US" sz="1031" b="1" i="0" u="none" strike="noStrike" kern="1200" cap="none" spc="0" normalizeH="0" baseline="0" noProof="0" dirty="0">
                <a:ln>
                  <a:noFill/>
                </a:ln>
                <a:solidFill>
                  <a:schemeClr val="tx1"/>
                </a:solidFill>
                <a:effectLst/>
                <a:uLnTx/>
                <a:uFillTx/>
                <a:latin typeface="Arial"/>
                <a:ea typeface="+mn-ea"/>
                <a:cs typeface="Arial" charset="0"/>
              </a:endParaRPr>
            </a:p>
            <a:p>
              <a:pPr algn="ctr" defTabSz="668673" eaLnBrk="1" hangingPunct="1">
                <a:defRPr/>
              </a:pPr>
              <a:r>
                <a:rPr kumimoji="0" lang="en-US" sz="1031" b="1" i="0" u="none" strike="noStrike" kern="1200" cap="none" spc="0" normalizeH="0" baseline="0" noProof="0" dirty="0">
                  <a:ln>
                    <a:noFill/>
                  </a:ln>
                  <a:solidFill>
                    <a:schemeClr val="tx1"/>
                  </a:solidFill>
                  <a:effectLst/>
                  <a:uLnTx/>
                  <a:uFillTx/>
                  <a:latin typeface="Arial"/>
                  <a:ea typeface="+mn-ea"/>
                  <a:cs typeface="Arial" charset="0"/>
                </a:rPr>
                <a:t>AVENGER </a:t>
              </a:r>
              <a:r>
                <a:rPr lang="en-US" sz="1031" dirty="0">
                  <a:solidFill>
                    <a:schemeClr val="tx1"/>
                  </a:solidFill>
                  <a:latin typeface="Arial"/>
                  <a:ea typeface="+mn-ea"/>
                  <a:cs typeface="Arial" charset="0"/>
                </a:rPr>
                <a:t>TRIAD 24</a:t>
              </a:r>
            </a:p>
            <a:p>
              <a:pPr algn="ctr" defTabSz="668673" eaLnBrk="1" hangingPunct="1">
                <a:defRPr/>
              </a:pPr>
              <a:r>
                <a:rPr lang="en-US" sz="1031" dirty="0">
                  <a:solidFill>
                    <a:schemeClr val="tx1"/>
                  </a:solidFill>
                  <a:latin typeface="Arial"/>
                  <a:ea typeface="+mn-ea"/>
                  <a:cs typeface="Arial" charset="0"/>
                </a:rPr>
                <a:t>JACKAL STONE 24</a:t>
              </a: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1" b="1" i="0" u="none" strike="noStrike" kern="1200" cap="none" spc="0" normalizeH="0" baseline="0" noProof="0" dirty="0">
                <a:ln>
                  <a:noFill/>
                </a:ln>
                <a:solidFill>
                  <a:schemeClr val="tx1"/>
                </a:solidFill>
                <a:effectLst/>
                <a:uLnTx/>
                <a:uFillTx/>
                <a:latin typeface="Arial"/>
                <a:ea typeface="+mn-ea"/>
                <a:cs typeface="Arial" charset="0"/>
              </a:endParaRPr>
            </a:p>
          </p:txBody>
        </p:sp>
        <p:sp>
          <p:nvSpPr>
            <p:cNvPr id="37" name="Rectangle 14">
              <a:extLst>
                <a:ext uri="{FF2B5EF4-FFF2-40B4-BE49-F238E27FC236}">
                  <a16:creationId xmlns:a16="http://schemas.microsoft.com/office/drawing/2014/main" id="{180130BA-253B-0B65-6953-419BD68F8C24}"/>
                </a:ext>
              </a:extLst>
            </p:cNvPr>
            <p:cNvSpPr>
              <a:spLocks noChangeArrowheads="1"/>
            </p:cNvSpPr>
            <p:nvPr/>
          </p:nvSpPr>
          <p:spPr bwMode="auto">
            <a:xfrm>
              <a:off x="7376979" y="3324808"/>
              <a:ext cx="1502067" cy="953206"/>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INDOPACOM</a:t>
              </a:r>
            </a:p>
            <a:p>
              <a:pPr algn="ctr" defTabSz="668673" eaLnBrk="1" hangingPunct="1">
                <a:defRPr/>
              </a:pPr>
              <a:r>
                <a:rPr lang="en-US" sz="1031" dirty="0">
                  <a:solidFill>
                    <a:schemeClr val="tx1"/>
                  </a:solidFill>
                  <a:highlight>
                    <a:srgbClr val="FFFF00"/>
                  </a:highlight>
                  <a:latin typeface="Arial"/>
                  <a:ea typeface="+mn-ea"/>
                  <a:cs typeface="Arial" charset="0"/>
                </a:rPr>
                <a:t>KEEN EDGE 24</a:t>
              </a:r>
            </a:p>
            <a:p>
              <a:pPr algn="ctr" defTabSz="668673" eaLnBrk="1" hangingPunct="1">
                <a:defRPr/>
              </a:pPr>
              <a:r>
                <a:rPr lang="en-US" sz="1031" dirty="0">
                  <a:solidFill>
                    <a:schemeClr val="tx1"/>
                  </a:solidFill>
                  <a:highlight>
                    <a:srgbClr val="FFFF00"/>
                  </a:highlight>
                  <a:latin typeface="Arial"/>
                  <a:ea typeface="+mn-ea"/>
                  <a:cs typeface="Arial" charset="0"/>
                </a:rPr>
                <a:t>COBRA GOLD 24</a:t>
              </a:r>
            </a:p>
            <a:p>
              <a:pPr algn="ctr" defTabSz="668673" eaLnBrk="1" hangingPunct="1">
                <a:defRPr/>
              </a:pPr>
              <a:r>
                <a:rPr lang="en-US" sz="1031" dirty="0">
                  <a:solidFill>
                    <a:schemeClr val="tx1"/>
                  </a:solidFill>
                  <a:highlight>
                    <a:srgbClr val="FFFF00"/>
                  </a:highlight>
                  <a:latin typeface="Arial"/>
                  <a:ea typeface="+mn-ea"/>
                  <a:cs typeface="Arial" charset="0"/>
                </a:rPr>
                <a:t>BALIKATAN 24</a:t>
              </a:r>
            </a:p>
            <a:p>
              <a:pPr algn="ctr" defTabSz="668673" eaLnBrk="1" hangingPunct="1">
                <a:defRPr/>
              </a:pPr>
              <a:r>
                <a:rPr lang="en-US" sz="1031" dirty="0">
                  <a:solidFill>
                    <a:schemeClr val="tx1"/>
                  </a:solidFill>
                  <a:latin typeface="Arial"/>
                  <a:ea typeface="+mn-ea"/>
                  <a:cs typeface="Arial" charset="0"/>
                </a:rPr>
                <a:t>TEMPEST WIND 24</a:t>
              </a: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1"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8" name="Rectangle 15">
              <a:extLst>
                <a:ext uri="{FF2B5EF4-FFF2-40B4-BE49-F238E27FC236}">
                  <a16:creationId xmlns:a16="http://schemas.microsoft.com/office/drawing/2014/main" id="{8D8B6C07-5BF5-F986-C102-EE067602DD36}"/>
                </a:ext>
              </a:extLst>
            </p:cNvPr>
            <p:cNvSpPr>
              <a:spLocks noChangeArrowheads="1"/>
            </p:cNvSpPr>
            <p:nvPr/>
          </p:nvSpPr>
          <p:spPr bwMode="auto">
            <a:xfrm>
              <a:off x="373010" y="2708924"/>
              <a:ext cx="2041558" cy="579863"/>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TRANSCOM</a:t>
              </a:r>
            </a:p>
            <a:p>
              <a:pPr algn="ctr" defTabSz="668673" eaLnBrk="1" hangingPunct="1">
                <a:defRPr/>
              </a:pPr>
              <a:r>
                <a:rPr lang="en-US" sz="1031" dirty="0">
                  <a:solidFill>
                    <a:schemeClr val="tx1"/>
                  </a:solidFill>
                  <a:latin typeface="Arial"/>
                  <a:ea typeface="+mn-ea"/>
                  <a:cs typeface="Arial" charset="0"/>
                </a:rPr>
                <a:t>TURBO CHALLENGE 24</a:t>
              </a:r>
            </a:p>
            <a:p>
              <a:pPr algn="ctr" defTabSz="668673" eaLnBrk="1" hangingPunct="1">
                <a:defRPr/>
              </a:pPr>
              <a:r>
                <a:rPr lang="en-US" sz="1031" dirty="0">
                  <a:solidFill>
                    <a:schemeClr val="tx1"/>
                  </a:solidFill>
                  <a:latin typeface="Arial"/>
                  <a:ea typeface="+mn-ea"/>
                  <a:cs typeface="Arial" charset="0"/>
                </a:rPr>
                <a:t>ULTIMATE CADUCEUS 24</a:t>
              </a: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9" name="Rectangle 17">
              <a:extLst>
                <a:ext uri="{FF2B5EF4-FFF2-40B4-BE49-F238E27FC236}">
                  <a16:creationId xmlns:a16="http://schemas.microsoft.com/office/drawing/2014/main" id="{980AE722-0DBB-C69E-8AC7-563E6A7685E9}"/>
                </a:ext>
              </a:extLst>
            </p:cNvPr>
            <p:cNvSpPr>
              <a:spLocks noChangeArrowheads="1"/>
            </p:cNvSpPr>
            <p:nvPr/>
          </p:nvSpPr>
          <p:spPr bwMode="auto">
            <a:xfrm>
              <a:off x="3950815" y="3383458"/>
              <a:ext cx="2041558" cy="1259757"/>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AFRICOM</a:t>
              </a:r>
            </a:p>
            <a:p>
              <a:pPr algn="ctr" defTabSz="668673" eaLnBrk="1" hangingPunct="1">
                <a:defRPr/>
              </a:pPr>
              <a:r>
                <a:rPr lang="en-US" sz="1031" dirty="0">
                  <a:solidFill>
                    <a:schemeClr val="tx1"/>
                  </a:solidFill>
                  <a:latin typeface="Arial"/>
                  <a:ea typeface="+mn-ea"/>
                  <a:cs typeface="Arial" charset="0"/>
                </a:rPr>
                <a:t>JUDICIOUS RESPONSE 24-1</a:t>
              </a:r>
            </a:p>
            <a:p>
              <a:pPr algn="ctr" defTabSz="668673" eaLnBrk="1" hangingPunct="1">
                <a:defRPr/>
              </a:pPr>
              <a:r>
                <a:rPr lang="en-US" sz="1031" dirty="0">
                  <a:solidFill>
                    <a:schemeClr val="tx1"/>
                  </a:solidFill>
                  <a:latin typeface="Arial"/>
                  <a:ea typeface="+mn-ea"/>
                  <a:cs typeface="Arial" charset="0"/>
                </a:rPr>
                <a:t>JUDICIOUS RESPONSE 24-2</a:t>
              </a:r>
            </a:p>
            <a:p>
              <a:pPr algn="ctr" defTabSz="668673" eaLnBrk="1" hangingPunct="1">
                <a:defRPr/>
              </a:pPr>
              <a:r>
                <a:rPr lang="en-US" sz="1031" dirty="0">
                  <a:solidFill>
                    <a:schemeClr val="tx1"/>
                  </a:solidFill>
                  <a:latin typeface="Arial"/>
                  <a:ea typeface="+mn-ea"/>
                  <a:cs typeface="Arial" charset="0"/>
                </a:rPr>
                <a:t>AFRICAN LION 24-1</a:t>
              </a:r>
            </a:p>
            <a:p>
              <a:pPr algn="ctr" defTabSz="668673" eaLnBrk="1" hangingPunct="1">
                <a:defRPr/>
              </a:pPr>
              <a:r>
                <a:rPr lang="en-US" sz="1031" dirty="0">
                  <a:solidFill>
                    <a:schemeClr val="tx1"/>
                  </a:solidFill>
                  <a:latin typeface="Arial"/>
                  <a:ea typeface="+mn-ea"/>
                  <a:cs typeface="Arial" charset="0"/>
                </a:rPr>
                <a:t>AFRICAN LION 24-3</a:t>
              </a:r>
            </a:p>
            <a:p>
              <a:pPr algn="ctr" defTabSz="668673" eaLnBrk="1" hangingPunct="1">
                <a:defRPr/>
              </a:pPr>
              <a:r>
                <a:rPr lang="en-US" sz="1031" dirty="0">
                  <a:solidFill>
                    <a:schemeClr val="tx1"/>
                  </a:solidFill>
                  <a:latin typeface="Arial"/>
                  <a:ea typeface="+mn-ea"/>
                  <a:cs typeface="Arial" charset="0"/>
                </a:rPr>
                <a:t>JUDICIOUS WARRIOR 24</a:t>
              </a:r>
            </a:p>
            <a:p>
              <a:pPr algn="ctr" defTabSz="668673" eaLnBrk="1" hangingPunct="1">
                <a:defRPr/>
              </a:pPr>
              <a:r>
                <a:rPr lang="en-US" sz="1031" dirty="0">
                  <a:solidFill>
                    <a:schemeClr val="tx1"/>
                  </a:solidFill>
                  <a:latin typeface="Arial"/>
                  <a:ea typeface="+mn-ea"/>
                  <a:cs typeface="Arial" charset="0"/>
                </a:rPr>
                <a:t>EPIC GUARDIAN 24</a:t>
              </a:r>
            </a:p>
            <a:p>
              <a:pPr algn="ctr" defTabSz="668673" eaLnBrk="1" hangingPunct="1">
                <a:defRPr/>
              </a:pPr>
              <a:r>
                <a:rPr lang="en-US" sz="1031" dirty="0">
                  <a:solidFill>
                    <a:srgbClr val="FF0000"/>
                  </a:solidFill>
                  <a:latin typeface="Arial"/>
                  <a:ea typeface="+mn-ea"/>
                  <a:cs typeface="Arial" charset="0"/>
                </a:rPr>
                <a:t>L</a:t>
              </a: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1"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1"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1"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8"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8"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0" name="Rectangle 19">
              <a:extLst>
                <a:ext uri="{FF2B5EF4-FFF2-40B4-BE49-F238E27FC236}">
                  <a16:creationId xmlns:a16="http://schemas.microsoft.com/office/drawing/2014/main" id="{71A28693-54F5-9B39-1CF6-35B7AAFC26A8}"/>
                </a:ext>
              </a:extLst>
            </p:cNvPr>
            <p:cNvSpPr>
              <a:spLocks noChangeArrowheads="1"/>
            </p:cNvSpPr>
            <p:nvPr/>
          </p:nvSpPr>
          <p:spPr bwMode="auto">
            <a:xfrm>
              <a:off x="6749066" y="4688667"/>
              <a:ext cx="1854519" cy="498684"/>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USFK</a:t>
              </a:r>
            </a:p>
            <a:p>
              <a:pPr algn="ctr" defTabSz="668673" eaLnBrk="1" hangingPunct="1">
                <a:defRPr/>
              </a:pPr>
              <a:r>
                <a:rPr lang="en-US" sz="1031" dirty="0">
                  <a:solidFill>
                    <a:schemeClr val="tx1"/>
                  </a:solidFill>
                  <a:latin typeface="Arial"/>
                  <a:ea typeface="+mn-ea"/>
                  <a:cs typeface="Arial" charset="0"/>
                </a:rPr>
                <a:t>ULCHI FREEDOM SHIELD 24</a:t>
              </a:r>
            </a:p>
          </p:txBody>
        </p:sp>
        <p:sp>
          <p:nvSpPr>
            <p:cNvPr id="41" name="Rectangle 15">
              <a:extLst>
                <a:ext uri="{FF2B5EF4-FFF2-40B4-BE49-F238E27FC236}">
                  <a16:creationId xmlns:a16="http://schemas.microsoft.com/office/drawing/2014/main" id="{9C67CEF9-CE74-7FFC-765A-6D727CFCFCFA}"/>
                </a:ext>
              </a:extLst>
            </p:cNvPr>
            <p:cNvSpPr>
              <a:spLocks noChangeArrowheads="1"/>
            </p:cNvSpPr>
            <p:nvPr/>
          </p:nvSpPr>
          <p:spPr bwMode="auto">
            <a:xfrm>
              <a:off x="7052545" y="1614118"/>
              <a:ext cx="1647918" cy="1066800"/>
            </a:xfrm>
            <a:prstGeom prst="rect">
              <a:avLst/>
            </a:prstGeom>
            <a:solidFill>
              <a:schemeClr val="bg1"/>
            </a:solidFill>
            <a:ln w="9525">
              <a:solidFill>
                <a:schemeClr val="tx1"/>
              </a:solidFill>
              <a:miter lim="800000"/>
              <a:headEnd/>
              <a:tailEnd/>
            </a:ln>
          </p:spPr>
          <p:txBody>
            <a:bodyPr wrap="none" lIns="66867" tIns="33433" rIns="66867" bIns="33433" anchor="t"/>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a:ea typeface="+mn-ea"/>
                  <a:cs typeface="Arial"/>
                </a:rPr>
                <a:t>SOCOM</a:t>
              </a:r>
              <a:endParaRPr lang="en-US" sz="1200" b="1" i="0" u="sng" strike="noStrike" kern="1200" cap="none" spc="0" normalizeH="0" baseline="0" noProof="0" dirty="0">
                <a:ln>
                  <a:noFill/>
                </a:ln>
                <a:solidFill>
                  <a:srgbClr val="000000"/>
                </a:solidFill>
                <a:effectLst/>
                <a:uLnTx/>
                <a:uFillTx/>
                <a:latin typeface="Arial"/>
                <a:ea typeface="+mn-ea"/>
                <a:cs typeface="Arial"/>
              </a:endParaRPr>
            </a:p>
            <a:p>
              <a:pPr algn="ctr" defTabSz="668673" eaLnBrk="1" hangingPunct="1">
                <a:defRPr/>
              </a:pPr>
              <a:r>
                <a:rPr lang="en-US" sz="1000" dirty="0">
                  <a:solidFill>
                    <a:schemeClr val="tx1"/>
                  </a:solidFill>
                  <a:latin typeface="Arial"/>
                  <a:ea typeface="+mn-ea"/>
                  <a:cs typeface="Arial"/>
                </a:rPr>
                <a:t>CWMD SLS 24-1</a:t>
              </a:r>
            </a:p>
            <a:p>
              <a:pPr algn="ctr" defTabSz="668673" eaLnBrk="1" hangingPunct="1">
                <a:defRPr/>
              </a:pPr>
              <a:r>
                <a:rPr lang="en-US" sz="1000" dirty="0">
                  <a:solidFill>
                    <a:schemeClr val="tx1"/>
                  </a:solidFill>
                  <a:latin typeface="Arial"/>
                  <a:ea typeface="+mn-ea"/>
                  <a:cs typeface="Arial"/>
                </a:rPr>
                <a:t>BRONZE RAM 24</a:t>
              </a:r>
            </a:p>
            <a:p>
              <a:pPr algn="ctr" defTabSz="668673" eaLnBrk="1" hangingPunct="1">
                <a:defRPr/>
              </a:pPr>
              <a:r>
                <a:rPr lang="en-US" sz="1000" dirty="0">
                  <a:solidFill>
                    <a:schemeClr val="tx1"/>
                  </a:solidFill>
                  <a:latin typeface="Arial"/>
                  <a:ea typeface="+mn-ea"/>
                  <a:cs typeface="Arial"/>
                </a:rPr>
                <a:t>ABLE WARRIOR 24</a:t>
              </a:r>
            </a:p>
            <a:p>
              <a:pPr algn="ctr" defTabSz="668673" eaLnBrk="1" hangingPunct="1">
                <a:defRPr/>
              </a:pPr>
              <a:r>
                <a:rPr lang="en-US" sz="1000" dirty="0">
                  <a:solidFill>
                    <a:schemeClr val="tx1"/>
                  </a:solidFill>
                  <a:latin typeface="Arial"/>
                  <a:ea typeface="+mn-ea"/>
                  <a:cs typeface="Arial"/>
                </a:rPr>
                <a:t>CSOJTF-LEVANT 24</a:t>
              </a:r>
            </a:p>
            <a:p>
              <a:pPr algn="ctr" defTabSz="668673" eaLnBrk="1" hangingPunct="1">
                <a:defRPr/>
              </a:pPr>
              <a:r>
                <a:rPr lang="en-US" sz="1000" dirty="0">
                  <a:solidFill>
                    <a:schemeClr val="tx1"/>
                  </a:solidFill>
                  <a:latin typeface="Arial"/>
                  <a:ea typeface="+mn-ea"/>
                  <a:cs typeface="Arial"/>
                </a:rPr>
                <a:t>CSOJTF CENTRAL 24</a:t>
              </a: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2" name="Rectangle 10">
              <a:extLst>
                <a:ext uri="{FF2B5EF4-FFF2-40B4-BE49-F238E27FC236}">
                  <a16:creationId xmlns:a16="http://schemas.microsoft.com/office/drawing/2014/main" id="{AC1FBE3E-8D07-0557-63EF-7AC3389D5570}"/>
                </a:ext>
              </a:extLst>
            </p:cNvPr>
            <p:cNvSpPr>
              <a:spLocks noChangeArrowheads="1"/>
            </p:cNvSpPr>
            <p:nvPr/>
          </p:nvSpPr>
          <p:spPr bwMode="auto">
            <a:xfrm>
              <a:off x="1692512" y="3730392"/>
              <a:ext cx="1914044" cy="1207617"/>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SOUTHCOM</a:t>
              </a:r>
            </a:p>
            <a:p>
              <a:pPr algn="ctr" defTabSz="668673" eaLnBrk="1" hangingPunct="1">
                <a:defRPr/>
              </a:pPr>
              <a:r>
                <a:rPr lang="en-US" sz="1031" dirty="0">
                  <a:solidFill>
                    <a:schemeClr val="tx1"/>
                  </a:solidFill>
                  <a:highlight>
                    <a:srgbClr val="FFFF00"/>
                  </a:highlight>
                  <a:latin typeface="Arial"/>
                  <a:ea typeface="+mn-ea"/>
                  <a:cs typeface="Arial" charset="0"/>
                </a:rPr>
                <a:t>PANAMAX 24</a:t>
              </a:r>
            </a:p>
            <a:p>
              <a:pPr algn="ctr" defTabSz="668673" eaLnBrk="1" hangingPunct="1">
                <a:defRPr/>
              </a:pPr>
              <a:r>
                <a:rPr lang="en-US" sz="1031" dirty="0">
                  <a:solidFill>
                    <a:schemeClr val="tx1"/>
                  </a:solidFill>
                  <a:latin typeface="Arial"/>
                  <a:ea typeface="+mn-ea"/>
                  <a:cs typeface="Arial" charset="0"/>
                </a:rPr>
                <a:t>TRADEWINDS 24</a:t>
              </a:r>
            </a:p>
            <a:p>
              <a:pPr algn="ctr" defTabSz="668673" eaLnBrk="1" hangingPunct="1">
                <a:defRPr/>
              </a:pPr>
              <a:r>
                <a:rPr lang="en-US" sz="1031" dirty="0">
                  <a:solidFill>
                    <a:schemeClr val="tx1"/>
                  </a:solidFill>
                  <a:latin typeface="Arial"/>
                  <a:ea typeface="+mn-ea"/>
                  <a:cs typeface="Arial" charset="0"/>
                </a:rPr>
                <a:t>CENTAM GUARDIAN 24</a:t>
              </a:r>
            </a:p>
            <a:p>
              <a:pPr algn="ctr" defTabSz="668673" eaLnBrk="1" hangingPunct="1">
                <a:defRPr/>
              </a:pPr>
              <a:r>
                <a:rPr lang="en-US" sz="1031" dirty="0">
                  <a:solidFill>
                    <a:schemeClr val="tx1"/>
                  </a:solidFill>
                  <a:latin typeface="Arial"/>
                  <a:ea typeface="+mn-ea"/>
                  <a:cs typeface="Arial" charset="0"/>
                </a:rPr>
                <a:t>RESOLUTE SENTINEL 24</a:t>
              </a:r>
            </a:p>
            <a:p>
              <a:pPr algn="ctr" defTabSz="668673" eaLnBrk="1" hangingPunct="1">
                <a:defRPr/>
              </a:pPr>
              <a:r>
                <a:rPr lang="en-US" sz="1031" dirty="0">
                  <a:solidFill>
                    <a:schemeClr val="tx1"/>
                  </a:solidFill>
                  <a:latin typeface="Arial"/>
                  <a:ea typeface="+mn-ea"/>
                  <a:cs typeface="Arial" charset="0"/>
                </a:rPr>
                <a:t>FUSED RESPONSE 24</a:t>
              </a:r>
            </a:p>
            <a:p>
              <a:pPr algn="ctr" defTabSz="668673">
                <a:defRPr/>
              </a:pPr>
              <a:r>
                <a:rPr lang="en-US" sz="1031" dirty="0">
                  <a:solidFill>
                    <a:schemeClr val="tx1"/>
                  </a:solidFill>
                  <a:highlight>
                    <a:srgbClr val="FFFF00"/>
                  </a:highlight>
                  <a:latin typeface="Arial"/>
                  <a:ea typeface="+mn-ea"/>
                  <a:cs typeface="Arial" charset="0"/>
                </a:rPr>
                <a:t>INTEGRATED ADVANCE 25</a:t>
              </a:r>
            </a:p>
            <a:p>
              <a:pPr algn="ctr" defTabSz="668673" eaLnBrk="1" hangingPunct="1">
                <a:defRPr/>
              </a:pPr>
              <a:endParaRPr lang="en-US" sz="1031" dirty="0">
                <a:solidFill>
                  <a:schemeClr val="tx1"/>
                </a:solidFill>
                <a:latin typeface="Arial"/>
                <a:ea typeface="+mn-ea"/>
                <a:cs typeface="Arial" charset="0"/>
              </a:endParaRPr>
            </a:p>
          </p:txBody>
        </p:sp>
        <p:sp>
          <p:nvSpPr>
            <p:cNvPr id="43" name="Rectangle 12">
              <a:extLst>
                <a:ext uri="{FF2B5EF4-FFF2-40B4-BE49-F238E27FC236}">
                  <a16:creationId xmlns:a16="http://schemas.microsoft.com/office/drawing/2014/main" id="{28D59900-183C-679C-2B0F-E1D052F79119}"/>
                </a:ext>
              </a:extLst>
            </p:cNvPr>
            <p:cNvSpPr>
              <a:spLocks noChangeArrowheads="1"/>
            </p:cNvSpPr>
            <p:nvPr/>
          </p:nvSpPr>
          <p:spPr bwMode="auto">
            <a:xfrm>
              <a:off x="4539467" y="1945242"/>
              <a:ext cx="2041558" cy="1118292"/>
            </a:xfrm>
            <a:prstGeom prst="rect">
              <a:avLst/>
            </a:prstGeom>
            <a:solidFill>
              <a:schemeClr val="bg1"/>
            </a:solidFill>
            <a:ln w="9525">
              <a:solidFill>
                <a:schemeClr val="tx1"/>
              </a:solidFill>
              <a:miter lim="800000"/>
              <a:headEnd/>
              <a:tailEnd/>
            </a:ln>
          </p:spPr>
          <p:txBody>
            <a:bodyPr wrap="none" lIns="63273" tIns="31636" rIns="63273" bIns="31636"/>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CENTCOM</a:t>
              </a:r>
            </a:p>
            <a:p>
              <a:pPr algn="ctr" defTabSz="668673" eaLnBrk="1" hangingPunct="1">
                <a:defRPr/>
              </a:pPr>
              <a:r>
                <a:rPr lang="en-US" sz="1031" dirty="0">
                  <a:solidFill>
                    <a:schemeClr val="tx1"/>
                  </a:solidFill>
                  <a:latin typeface="Arial"/>
                  <a:ea typeface="+mn-ea"/>
                  <a:cs typeface="Arial" charset="0"/>
                </a:rPr>
                <a:t>INTERNAL LOOK 24</a:t>
              </a:r>
            </a:p>
            <a:p>
              <a:pPr algn="ctr" defTabSz="668673" eaLnBrk="1" hangingPunct="1">
                <a:defRPr/>
              </a:pPr>
              <a:r>
                <a:rPr lang="en-US" sz="1031" dirty="0">
                  <a:solidFill>
                    <a:schemeClr val="tx1"/>
                  </a:solidFill>
                  <a:latin typeface="Arial"/>
                  <a:ea typeface="+mn-ea"/>
                  <a:cs typeface="Arial" charset="0"/>
                </a:rPr>
                <a:t>JUNIPER COBRA 24</a:t>
              </a:r>
            </a:p>
            <a:p>
              <a:pPr algn="ctr" defTabSz="668673" eaLnBrk="1" hangingPunct="1">
                <a:defRPr/>
              </a:pPr>
              <a:r>
                <a:rPr lang="en-US" sz="1031" dirty="0">
                  <a:solidFill>
                    <a:schemeClr val="tx1"/>
                  </a:solidFill>
                  <a:latin typeface="Arial"/>
                  <a:ea typeface="+mn-ea"/>
                  <a:cs typeface="Arial" charset="0"/>
                </a:rPr>
                <a:t>REGIONAL COOPERATION 24</a:t>
              </a:r>
            </a:p>
            <a:p>
              <a:pPr algn="ctr" defTabSz="668673" eaLnBrk="1" hangingPunct="1">
                <a:defRPr/>
              </a:pPr>
              <a:r>
                <a:rPr lang="en-US" sz="1031" dirty="0">
                  <a:solidFill>
                    <a:schemeClr val="tx1"/>
                  </a:solidFill>
                  <a:latin typeface="Arial"/>
                  <a:ea typeface="+mn-ea"/>
                  <a:cs typeface="Arial" charset="0"/>
                </a:rPr>
                <a:t>EAGER LION 24</a:t>
              </a:r>
            </a:p>
            <a:p>
              <a:pPr algn="ctr" defTabSz="668673" eaLnBrk="1" hangingPunct="1">
                <a:defRPr/>
              </a:pPr>
              <a:r>
                <a:rPr lang="en-US" sz="1031" dirty="0">
                  <a:solidFill>
                    <a:schemeClr val="tx1"/>
                  </a:solidFill>
                  <a:latin typeface="Arial"/>
                  <a:ea typeface="+mn-ea"/>
                  <a:cs typeface="Arial" charset="0"/>
                </a:rPr>
                <a:t>INVINCIBLE SENTRY 24</a:t>
              </a:r>
            </a:p>
          </p:txBody>
        </p:sp>
        <p:sp>
          <p:nvSpPr>
            <p:cNvPr id="44" name="Rectangle 10">
              <a:extLst>
                <a:ext uri="{FF2B5EF4-FFF2-40B4-BE49-F238E27FC236}">
                  <a16:creationId xmlns:a16="http://schemas.microsoft.com/office/drawing/2014/main" id="{7E0C9022-DBD7-E864-BB69-07549BF87004}"/>
                </a:ext>
              </a:extLst>
            </p:cNvPr>
            <p:cNvSpPr>
              <a:spLocks noChangeArrowheads="1"/>
            </p:cNvSpPr>
            <p:nvPr/>
          </p:nvSpPr>
          <p:spPr bwMode="auto">
            <a:xfrm>
              <a:off x="228600" y="5073013"/>
              <a:ext cx="1799669" cy="579862"/>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err="1">
                  <a:ln>
                    <a:noFill/>
                  </a:ln>
                  <a:solidFill>
                    <a:srgbClr val="000000"/>
                  </a:solidFill>
                  <a:effectLst/>
                  <a:uLnTx/>
                  <a:uFillTx/>
                  <a:latin typeface="Arial"/>
                  <a:ea typeface="+mn-ea"/>
                  <a:cs typeface="Arial" charset="0"/>
                </a:rPr>
                <a:t>CYBERCOM</a:t>
              </a:r>
              <a:endParaRPr kumimoji="0" lang="en-US" sz="1219" b="1" i="0" u="none" strike="noStrike" kern="1200" cap="none" spc="0" normalizeH="0" baseline="0" noProof="0" dirty="0">
                <a:ln>
                  <a:noFill/>
                </a:ln>
                <a:solidFill>
                  <a:srgbClr val="000000"/>
                </a:solidFill>
                <a:effectLst/>
                <a:uLnTx/>
                <a:uFillTx/>
                <a:latin typeface="Arial"/>
                <a:ea typeface="+mn-ea"/>
                <a:cs typeface="Arial" charset="0"/>
              </a:endParaRPr>
            </a:p>
            <a:p>
              <a:pPr algn="ctr" defTabSz="668673" eaLnBrk="1" hangingPunct="1">
                <a:defRPr/>
              </a:pPr>
              <a:r>
                <a:rPr lang="en-US" sz="1031" dirty="0">
                  <a:solidFill>
                    <a:schemeClr val="tx1"/>
                  </a:solidFill>
                  <a:latin typeface="Arial"/>
                  <a:ea typeface="+mn-ea"/>
                  <a:cs typeface="Arial" charset="0"/>
                </a:rPr>
                <a:t>CYBER GUARD 24</a:t>
              </a:r>
            </a:p>
            <a:p>
              <a:pPr algn="ctr" defTabSz="668673" eaLnBrk="1" hangingPunct="1">
                <a:defRPr/>
              </a:pPr>
              <a:r>
                <a:rPr lang="en-US" sz="1031" dirty="0">
                  <a:solidFill>
                    <a:schemeClr val="tx1"/>
                  </a:solidFill>
                  <a:latin typeface="Arial"/>
                  <a:ea typeface="+mn-ea"/>
                  <a:cs typeface="Arial" charset="0"/>
                </a:rPr>
                <a:t>CYBER FLAG 24</a:t>
              </a:r>
            </a:p>
            <a:p>
              <a:pPr algn="ctr" defTabSz="668673" eaLnBrk="1" hangingPunct="1">
                <a:defRPr/>
              </a:pPr>
              <a:endParaRPr lang="en-US" sz="1031" dirty="0">
                <a:solidFill>
                  <a:srgbClr val="FF0000"/>
                </a:solidFill>
                <a:latin typeface="Arial"/>
                <a:ea typeface="+mn-ea"/>
                <a:cs typeface="Arial" charset="0"/>
              </a:endParaRPr>
            </a:p>
          </p:txBody>
        </p:sp>
        <p:sp>
          <p:nvSpPr>
            <p:cNvPr id="45" name="Rectangle 12">
              <a:extLst>
                <a:ext uri="{FF2B5EF4-FFF2-40B4-BE49-F238E27FC236}">
                  <a16:creationId xmlns:a16="http://schemas.microsoft.com/office/drawing/2014/main" id="{EB93440D-0D93-238C-F089-062457E3EF1F}"/>
                </a:ext>
              </a:extLst>
            </p:cNvPr>
            <p:cNvSpPr>
              <a:spLocks noChangeArrowheads="1"/>
            </p:cNvSpPr>
            <p:nvPr/>
          </p:nvSpPr>
          <p:spPr bwMode="auto">
            <a:xfrm>
              <a:off x="4539467" y="5223267"/>
              <a:ext cx="1324142" cy="1079806"/>
            </a:xfrm>
            <a:prstGeom prst="rect">
              <a:avLst/>
            </a:prstGeom>
            <a:solidFill>
              <a:schemeClr val="bg1">
                <a:lumMod val="95000"/>
              </a:schemeClr>
            </a:solidFill>
            <a:ln w="9525">
              <a:solidFill>
                <a:schemeClr val="tx1"/>
              </a:solidFill>
              <a:miter lim="800000"/>
              <a:headEnd/>
              <a:tailEnd/>
            </a:ln>
          </p:spPr>
          <p:txBody>
            <a:bodyPr wrap="none" lIns="63273" tIns="31636" rIns="63273" bIns="31636"/>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JCS</a:t>
              </a:r>
            </a:p>
            <a:p>
              <a:pPr algn="ctr" defTabSz="668673" eaLnBrk="1" hangingPunct="1">
                <a:defRPr/>
              </a:pPr>
              <a:r>
                <a:rPr lang="en-US" sz="1031" dirty="0">
                  <a:solidFill>
                    <a:schemeClr val="tx1"/>
                  </a:solidFill>
                  <a:latin typeface="Arial"/>
                  <a:ea typeface="+mn-ea"/>
                  <a:cs typeface="Arial" charset="0"/>
                </a:rPr>
                <a:t>CAPSTONE x 4</a:t>
              </a:r>
            </a:p>
            <a:p>
              <a:pPr algn="ctr" defTabSz="668673" eaLnBrk="1" hangingPunct="1">
                <a:defRPr/>
              </a:pPr>
              <a:r>
                <a:rPr lang="en-US" sz="1031" dirty="0">
                  <a:solidFill>
                    <a:schemeClr val="tx1"/>
                  </a:solidFill>
                  <a:latin typeface="Arial"/>
                  <a:ea typeface="+mn-ea"/>
                  <a:cs typeface="Arial" charset="0"/>
                </a:rPr>
                <a:t>PINNACLE x 2</a:t>
              </a:r>
            </a:p>
            <a:p>
              <a:pPr algn="ctr" defTabSz="668673" eaLnBrk="1" hangingPunct="1">
                <a:defRPr/>
              </a:pPr>
              <a:r>
                <a:rPr lang="en-US" sz="1031" dirty="0">
                  <a:solidFill>
                    <a:schemeClr val="tx1"/>
                  </a:solidFill>
                  <a:latin typeface="Arial"/>
                  <a:ea typeface="+mn-ea"/>
                  <a:cs typeface="Arial" charset="0"/>
                </a:rPr>
                <a:t>KEYSTONE x 2</a:t>
              </a:r>
            </a:p>
            <a:p>
              <a:pPr algn="ctr" defTabSz="668673" eaLnBrk="1" hangingPunct="1">
                <a:defRPr/>
              </a:pPr>
              <a:r>
                <a:rPr lang="en-US" sz="1031" dirty="0">
                  <a:solidFill>
                    <a:schemeClr val="tx1"/>
                  </a:solidFill>
                  <a:latin typeface="Arial"/>
                  <a:ea typeface="+mn-ea"/>
                  <a:cs typeface="Arial" charset="0"/>
                </a:rPr>
                <a:t>GIE 24</a:t>
              </a:r>
            </a:p>
            <a:p>
              <a:pPr algn="ctr" defTabSz="668673" eaLnBrk="1" hangingPunct="1">
                <a:defRPr/>
              </a:pPr>
              <a:r>
                <a:rPr lang="en-US" sz="1031" dirty="0">
                  <a:solidFill>
                    <a:schemeClr val="tx1"/>
                  </a:solidFill>
                  <a:latin typeface="Arial"/>
                  <a:ea typeface="+mn-ea"/>
                  <a:cs typeface="Arial" charset="0"/>
                </a:rPr>
                <a:t>GIWG 24</a:t>
              </a: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8"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8" b="1"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kumimoji="0" lang="en-US" sz="1038"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6" name="Rectangle 14">
              <a:extLst>
                <a:ext uri="{FF2B5EF4-FFF2-40B4-BE49-F238E27FC236}">
                  <a16:creationId xmlns:a16="http://schemas.microsoft.com/office/drawing/2014/main" id="{655388F4-4D13-ED37-9587-6D90552A37EA}"/>
                </a:ext>
              </a:extLst>
            </p:cNvPr>
            <p:cNvSpPr>
              <a:spLocks noChangeArrowheads="1"/>
            </p:cNvSpPr>
            <p:nvPr/>
          </p:nvSpPr>
          <p:spPr bwMode="auto">
            <a:xfrm>
              <a:off x="20065" y="3890883"/>
              <a:ext cx="1502067" cy="578419"/>
            </a:xfrm>
            <a:prstGeom prst="rect">
              <a:avLst/>
            </a:prstGeom>
            <a:solidFill>
              <a:schemeClr val="bg1"/>
            </a:solidFill>
            <a:ln w="9525">
              <a:solidFill>
                <a:schemeClr val="tx1"/>
              </a:solidFill>
              <a:miter lim="800000"/>
              <a:headEnd/>
              <a:tailEnd/>
            </a:ln>
          </p:spPr>
          <p:txBody>
            <a:bodyPr wrap="none" lIns="66867" tIns="33433" rIns="66867" bIns="33433" anchor="t"/>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SPACECOM</a:t>
              </a:r>
            </a:p>
            <a:p>
              <a:pPr algn="ctr" defTabSz="668673" eaLnBrk="1" hangingPunct="1">
                <a:defRPr/>
              </a:pPr>
              <a:r>
                <a:rPr lang="en-US" sz="1031" dirty="0">
                  <a:solidFill>
                    <a:schemeClr val="tx1"/>
                  </a:solidFill>
                  <a:latin typeface="Arial"/>
                  <a:ea typeface="+mn-ea"/>
                  <a:cs typeface="Arial" charset="0"/>
                </a:rPr>
                <a:t>NIMBLE TITAN 24</a:t>
              </a:r>
            </a:p>
            <a:p>
              <a:pPr algn="ctr" defTabSz="668673" eaLnBrk="1" hangingPunct="1">
                <a:defRPr/>
              </a:pPr>
              <a:r>
                <a:rPr lang="en-US" sz="1000" dirty="0">
                  <a:solidFill>
                    <a:schemeClr val="tx1"/>
                  </a:solidFill>
                  <a:latin typeface="Arial"/>
                  <a:ea typeface="+mn-ea"/>
                  <a:cs typeface="Arial"/>
                </a:rPr>
                <a:t>APOLLO GRIFFIN 24</a:t>
              </a:r>
            </a:p>
            <a:p>
              <a:pPr algn="ctr" defTabSz="668673" eaLnBrk="1" hangingPunct="1">
                <a:defRPr/>
              </a:pPr>
              <a:endParaRPr lang="en-US" sz="1031" dirty="0">
                <a:solidFill>
                  <a:schemeClr val="tx1"/>
                </a:solidFill>
                <a:latin typeface="Arial"/>
                <a:ea typeface="+mn-ea"/>
                <a:cs typeface="Arial" charset="0"/>
              </a:endParaRPr>
            </a:p>
            <a:p>
              <a:pPr marL="0" marR="0" lvl="0" indent="0" algn="ctr" defTabSz="668673" rtl="0" eaLnBrk="1" fontAlgn="base" latinLnBrk="0" hangingPunct="1">
                <a:lnSpc>
                  <a:spcPct val="100000"/>
                </a:lnSpc>
                <a:spcBef>
                  <a:spcPct val="0"/>
                </a:spcBef>
                <a:spcAft>
                  <a:spcPct val="0"/>
                </a:spcAft>
                <a:buClrTx/>
                <a:buSzTx/>
                <a:buFontTx/>
                <a:buNone/>
                <a:tabLst/>
                <a:defRPr/>
              </a:pPr>
              <a:endParaRPr lang="en-US" sz="9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7" name="Rectangle 9">
              <a:extLst>
                <a:ext uri="{FF2B5EF4-FFF2-40B4-BE49-F238E27FC236}">
                  <a16:creationId xmlns:a16="http://schemas.microsoft.com/office/drawing/2014/main" id="{EAAAD66E-0F4A-B958-6BAB-0FE5025CBBB2}"/>
                </a:ext>
              </a:extLst>
            </p:cNvPr>
            <p:cNvSpPr>
              <a:spLocks noChangeArrowheads="1"/>
            </p:cNvSpPr>
            <p:nvPr/>
          </p:nvSpPr>
          <p:spPr bwMode="auto">
            <a:xfrm>
              <a:off x="2512278" y="1994354"/>
              <a:ext cx="1569660" cy="481239"/>
            </a:xfrm>
            <a:prstGeom prst="rect">
              <a:avLst/>
            </a:prstGeom>
            <a:solidFill>
              <a:schemeClr val="bg1"/>
            </a:solidFill>
            <a:ln w="9525">
              <a:solidFill>
                <a:schemeClr val="tx1"/>
              </a:solidFill>
              <a:miter lim="800000"/>
              <a:headEnd/>
              <a:tailEnd/>
            </a:ln>
          </p:spPr>
          <p:txBody>
            <a:bodyPr wrap="none" lIns="66867" tIns="33433" rIns="66867" bIns="33433"/>
            <a:lstStyle/>
            <a:p>
              <a:pPr marL="0" marR="0" lvl="0" indent="0" algn="ctr" defTabSz="668673" rtl="0" eaLnBrk="1" fontAlgn="base" latinLnBrk="0" hangingPunct="1">
                <a:lnSpc>
                  <a:spcPct val="100000"/>
                </a:lnSpc>
                <a:spcBef>
                  <a:spcPct val="0"/>
                </a:spcBef>
                <a:spcAft>
                  <a:spcPct val="0"/>
                </a:spcAft>
                <a:buClrTx/>
                <a:buSzTx/>
                <a:buFontTx/>
                <a:buNone/>
                <a:tabLst/>
                <a:defRPr/>
              </a:pPr>
              <a:r>
                <a:rPr kumimoji="0" lang="en-US" sz="1219" b="1" i="0" u="sng" strike="noStrike" kern="1200" cap="none" spc="0" normalizeH="0" baseline="0" noProof="0" dirty="0">
                  <a:ln>
                    <a:noFill/>
                  </a:ln>
                  <a:solidFill>
                    <a:srgbClr val="000000"/>
                  </a:solidFill>
                  <a:effectLst/>
                  <a:uLnTx/>
                  <a:uFillTx/>
                  <a:latin typeface="Arial"/>
                  <a:ea typeface="+mn-ea"/>
                  <a:cs typeface="Arial" charset="0"/>
                </a:rPr>
                <a:t>JTF HQ</a:t>
              </a:r>
              <a:endParaRPr lang="en-US" sz="900" b="1" dirty="0">
                <a:latin typeface="Arial"/>
              </a:endParaRPr>
            </a:p>
            <a:p>
              <a:pPr algn="ctr" defTabSz="913749" eaLnBrk="0" hangingPunct="0"/>
              <a:r>
                <a:rPr lang="en-US" sz="1050" dirty="0">
                  <a:solidFill>
                    <a:schemeClr val="tx1"/>
                  </a:solidFill>
                  <a:latin typeface="Arial"/>
                </a:rPr>
                <a:t>SCARLET DRAGON 7</a:t>
              </a:r>
            </a:p>
          </p:txBody>
        </p:sp>
      </p:grpSp>
      <p:sp>
        <p:nvSpPr>
          <p:cNvPr id="4" name="Slide Number Placeholder 3">
            <a:extLst>
              <a:ext uri="{FF2B5EF4-FFF2-40B4-BE49-F238E27FC236}">
                <a16:creationId xmlns:a16="http://schemas.microsoft.com/office/drawing/2014/main" id="{C113BB98-4444-568C-3F91-0DE17A2962D9}"/>
              </a:ext>
            </a:extLst>
          </p:cNvPr>
          <p:cNvSpPr txBox="1">
            <a:spLocks/>
          </p:cNvSpPr>
          <p:nvPr/>
        </p:nvSpPr>
        <p:spPr>
          <a:xfrm>
            <a:off x="4045746" y="6492875"/>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3152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2566D61-5B66-4A91-BD82-0C4BBB9D9EE3}" type="slidenum">
              <a:rPr lang="en-US" sz="1200" b="1" smtClean="0"/>
              <a:pPr algn="ctr"/>
              <a:t>7</a:t>
            </a:fld>
            <a:endParaRPr lang="en-US" sz="1200" b="1" dirty="0"/>
          </a:p>
        </p:txBody>
      </p:sp>
      <p:sp>
        <p:nvSpPr>
          <p:cNvPr id="2" name="TextBox 1">
            <a:extLst>
              <a:ext uri="{FF2B5EF4-FFF2-40B4-BE49-F238E27FC236}">
                <a16:creationId xmlns:a16="http://schemas.microsoft.com/office/drawing/2014/main" id="{0DE6BED9-FD73-95DF-B5D9-4813E69528FA}"/>
              </a:ext>
            </a:extLst>
          </p:cNvPr>
          <p:cNvSpPr txBox="1"/>
          <p:nvPr/>
        </p:nvSpPr>
        <p:spPr>
          <a:xfrm>
            <a:off x="363258" y="6345281"/>
            <a:ext cx="3816856" cy="369332"/>
          </a:xfrm>
          <a:prstGeom prst="rect">
            <a:avLst/>
          </a:prstGeom>
          <a:noFill/>
        </p:spPr>
        <p:txBody>
          <a:bodyPr wrap="square" rtlCol="0">
            <a:spAutoFit/>
          </a:bodyPr>
          <a:lstStyle/>
          <a:p>
            <a:r>
              <a:rPr lang="en-US" dirty="0">
                <a:highlight>
                  <a:srgbClr val="FFFF00"/>
                </a:highlight>
              </a:rPr>
              <a:t>*Highlighted exercises use JTLS-GO</a:t>
            </a:r>
          </a:p>
        </p:txBody>
      </p:sp>
    </p:spTree>
    <p:extLst>
      <p:ext uri="{BB962C8B-B14F-4D97-AF65-F5344CB8AC3E}">
        <p14:creationId xmlns:p14="http://schemas.microsoft.com/office/powerpoint/2010/main" val="204420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E22B-31DD-8A5F-67C5-169F95C71EED}"/>
              </a:ext>
            </a:extLst>
          </p:cNvPr>
          <p:cNvSpPr>
            <a:spLocks noGrp="1"/>
          </p:cNvSpPr>
          <p:nvPr>
            <p:ph type="title"/>
          </p:nvPr>
        </p:nvSpPr>
        <p:spPr/>
        <p:txBody>
          <a:bodyPr/>
          <a:lstStyle/>
          <a:p>
            <a:r>
              <a:rPr lang="en-US" sz="3200" dirty="0"/>
              <a:t>Future JTLS-GO Events at JS J-7</a:t>
            </a:r>
          </a:p>
        </p:txBody>
      </p:sp>
      <p:sp>
        <p:nvSpPr>
          <p:cNvPr id="5" name="TextBox 4">
            <a:extLst>
              <a:ext uri="{FF2B5EF4-FFF2-40B4-BE49-F238E27FC236}">
                <a16:creationId xmlns:a16="http://schemas.microsoft.com/office/drawing/2014/main" id="{8DE85969-61A9-E8D6-0E36-FC869FF93346}"/>
              </a:ext>
            </a:extLst>
          </p:cNvPr>
          <p:cNvSpPr txBox="1"/>
          <p:nvPr/>
        </p:nvSpPr>
        <p:spPr>
          <a:xfrm>
            <a:off x="335845" y="1533590"/>
            <a:ext cx="8233121" cy="4708981"/>
          </a:xfrm>
          <a:prstGeom prst="rect">
            <a:avLst/>
          </a:prstGeom>
          <a:noFill/>
        </p:spPr>
        <p:txBody>
          <a:bodyPr wrap="square" rtlCol="0">
            <a:spAutoFit/>
          </a:bodyPr>
          <a:lstStyle/>
          <a:p>
            <a:pPr marL="457200" indent="-457200">
              <a:buFont typeface="+mj-lt"/>
              <a:buAutoNum type="arabicPeriod"/>
            </a:pPr>
            <a:r>
              <a:rPr lang="en-US" sz="2000" b="1" dirty="0">
                <a:latin typeface="Arial" panose="020B0604020202020204" pitchFamily="34" charset="0"/>
                <a:cs typeface="Arial" panose="020B0604020202020204" pitchFamily="34" charset="0"/>
              </a:rPr>
              <a:t>Continued programmatic support</a:t>
            </a:r>
          </a:p>
          <a:p>
            <a:pPr marL="457200" indent="-457200">
              <a:buFont typeface="+mj-lt"/>
              <a:buAutoNum type="arabicPeriod"/>
            </a:pP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a:latin typeface="Arial" panose="020B0604020202020204" pitchFamily="34" charset="0"/>
                <a:cs typeface="Arial" panose="020B0604020202020204" pitchFamily="34" charset="0"/>
              </a:rPr>
              <a:t>Upcoming Testing &amp; Demo Events</a:t>
            </a:r>
          </a:p>
          <a:p>
            <a:pPr marL="914400" lvl="1" indent="-4572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May 2024</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Operational Assessment Testing </a:t>
            </a:r>
            <a:r>
              <a:rPr lang="en-US" sz="2000" b="1" dirty="0" err="1">
                <a:latin typeface="Arial" panose="020B0604020202020204" pitchFamily="34" charset="0"/>
                <a:cs typeface="Arial" panose="020B0604020202020204" pitchFamily="34" charset="0"/>
              </a:rPr>
              <a:t>ver</a:t>
            </a:r>
            <a:r>
              <a:rPr lang="en-US" sz="2000" b="1" dirty="0">
                <a:latin typeface="Arial" panose="020B0604020202020204" pitchFamily="34" charset="0"/>
                <a:cs typeface="Arial" panose="020B0604020202020204" pitchFamily="34" charset="0"/>
              </a:rPr>
              <a:t> 6.2</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Demonstration of </a:t>
            </a:r>
            <a:r>
              <a:rPr lang="en-US" sz="2000" b="1" dirty="0" err="1">
                <a:latin typeface="Arial" panose="020B0604020202020204" pitchFamily="34" charset="0"/>
                <a:cs typeface="Arial" panose="020B0604020202020204" pitchFamily="34" charset="0"/>
              </a:rPr>
              <a:t>ver</a:t>
            </a:r>
            <a:r>
              <a:rPr lang="en-US" sz="2000" b="1" dirty="0">
                <a:latin typeface="Arial" panose="020B0604020202020204" pitchFamily="34" charset="0"/>
                <a:cs typeface="Arial" panose="020B0604020202020204" pitchFamily="34" charset="0"/>
              </a:rPr>
              <a:t> 6.3</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Demonstration of JTLS-GO ingesting OBS data from JTDS</a:t>
            </a:r>
          </a:p>
          <a:p>
            <a:pPr lvl="2"/>
            <a:endParaRPr lang="en-US" sz="20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June/July 2024</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PANAMAX Event Function Test (EFT)</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PANAMAX Event Operational Test (EOT) </a:t>
            </a:r>
          </a:p>
          <a:p>
            <a:pPr lvl="2"/>
            <a:endParaRPr lang="en-US" sz="20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August 2024</a:t>
            </a:r>
          </a:p>
          <a:p>
            <a:pPr marL="1371600" lvl="2" indent="-457200">
              <a:buFont typeface="Arial" panose="020B0604020202020204" pitchFamily="34" charset="0"/>
              <a:buChar char="•"/>
            </a:pPr>
            <a:r>
              <a:rPr lang="en-US" sz="2000" b="1" dirty="0">
                <a:latin typeface="Arial" panose="020B0604020202020204" pitchFamily="34" charset="0"/>
                <a:cs typeface="Arial" panose="020B0604020202020204" pitchFamily="34" charset="0"/>
              </a:rPr>
              <a:t>PANAMAX 24 execution</a:t>
            </a:r>
          </a:p>
        </p:txBody>
      </p:sp>
      <p:sp>
        <p:nvSpPr>
          <p:cNvPr id="4" name="Slide Number Placeholder 3">
            <a:extLst>
              <a:ext uri="{FF2B5EF4-FFF2-40B4-BE49-F238E27FC236}">
                <a16:creationId xmlns:a16="http://schemas.microsoft.com/office/drawing/2014/main" id="{75558C92-1A55-07A6-6868-CBB646597B3F}"/>
              </a:ext>
            </a:extLst>
          </p:cNvPr>
          <p:cNvSpPr txBox="1">
            <a:spLocks/>
          </p:cNvSpPr>
          <p:nvPr/>
        </p:nvSpPr>
        <p:spPr>
          <a:xfrm>
            <a:off x="4045746" y="6492875"/>
            <a:ext cx="1052508"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3152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2566D61-5B66-4A91-BD82-0C4BBB9D9EE3}" type="slidenum">
              <a:rPr lang="en-US" sz="1200" b="1" smtClean="0"/>
              <a:pPr algn="ctr"/>
              <a:t>8</a:t>
            </a:fld>
            <a:endParaRPr lang="en-US" sz="1200" b="1" dirty="0"/>
          </a:p>
        </p:txBody>
      </p:sp>
    </p:spTree>
    <p:extLst>
      <p:ext uri="{BB962C8B-B14F-4D97-AF65-F5344CB8AC3E}">
        <p14:creationId xmlns:p14="http://schemas.microsoft.com/office/powerpoint/2010/main" val="398539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90650" y="2800349"/>
            <a:ext cx="6496050" cy="895350"/>
          </a:xfrm>
        </p:spPr>
        <p:txBody>
          <a:bodyPr/>
          <a:lstStyle/>
          <a:p>
            <a:pPr marL="0" indent="0" algn="ctr">
              <a:buNone/>
            </a:pPr>
            <a:r>
              <a:rPr lang="en-US" sz="3600" dirty="0">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9EA650E4-AA9E-406B-AB88-5D660E2D0567}"/>
              </a:ext>
            </a:extLst>
          </p:cNvPr>
          <p:cNvSpPr txBox="1"/>
          <p:nvPr/>
        </p:nvSpPr>
        <p:spPr>
          <a:xfrm>
            <a:off x="330829" y="4463474"/>
            <a:ext cx="3981040" cy="1169551"/>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Jessica L. Camacho</a:t>
            </a:r>
          </a:p>
          <a:p>
            <a:r>
              <a:rPr lang="en-US" sz="1400" b="1" dirty="0">
                <a:latin typeface="Arial" panose="020B0604020202020204" pitchFamily="34" charset="0"/>
                <a:cs typeface="Arial" panose="020B0604020202020204" pitchFamily="34" charset="0"/>
              </a:rPr>
              <a:t>JTLS-GO Program Manager</a:t>
            </a:r>
          </a:p>
          <a:p>
            <a:r>
              <a:rPr lang="en-US" sz="1400" b="1" dirty="0">
                <a:latin typeface="Arial" panose="020B0604020202020204" pitchFamily="34" charset="0"/>
                <a:cs typeface="Arial" panose="020B0604020202020204" pitchFamily="34" charset="0"/>
              </a:rPr>
              <a:t>Environment Operations Division</a:t>
            </a:r>
          </a:p>
          <a:p>
            <a:r>
              <a:rPr lang="en-US" sz="1400" b="1" dirty="0">
                <a:latin typeface="Arial" panose="020B0604020202020204" pitchFamily="34" charset="0"/>
                <a:cs typeface="Arial" panose="020B0604020202020204" pitchFamily="34" charset="0"/>
                <a:hlinkClick r:id="rId3"/>
              </a:rPr>
              <a:t>Jessica.L.Camacho.civ@mail.mil</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Phone: +1 (757) 203-5164</a:t>
            </a:r>
          </a:p>
        </p:txBody>
      </p:sp>
      <p:sp>
        <p:nvSpPr>
          <p:cNvPr id="6" name="TextBox 5">
            <a:extLst>
              <a:ext uri="{FF2B5EF4-FFF2-40B4-BE49-F238E27FC236}">
                <a16:creationId xmlns:a16="http://schemas.microsoft.com/office/drawing/2014/main" id="{C66C9740-0350-4B12-A76B-3F9F332833AD}"/>
              </a:ext>
            </a:extLst>
          </p:cNvPr>
          <p:cNvSpPr txBox="1"/>
          <p:nvPr/>
        </p:nvSpPr>
        <p:spPr>
          <a:xfrm>
            <a:off x="5983015" y="4463474"/>
            <a:ext cx="2948151" cy="1169551"/>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Jason Ayres</a:t>
            </a:r>
          </a:p>
          <a:p>
            <a:r>
              <a:rPr lang="en-US" sz="1400" b="1" dirty="0">
                <a:latin typeface="Arial" panose="020B0604020202020204" pitchFamily="34" charset="0"/>
                <a:cs typeface="Arial" panose="020B0604020202020204" pitchFamily="34" charset="0"/>
              </a:rPr>
              <a:t>JTLS-GO Project Manager</a:t>
            </a:r>
          </a:p>
          <a:p>
            <a:r>
              <a:rPr lang="en-US" sz="1400" b="1" dirty="0">
                <a:latin typeface="Arial" panose="020B0604020202020204" pitchFamily="34" charset="0"/>
                <a:cs typeface="Arial" panose="020B0604020202020204" pitchFamily="34" charset="0"/>
              </a:rPr>
              <a:t>Huntington Ingalls Industries</a:t>
            </a:r>
          </a:p>
          <a:p>
            <a:r>
              <a:rPr lang="en-US" sz="1400" b="1" dirty="0">
                <a:latin typeface="Arial" panose="020B0604020202020204" pitchFamily="34" charset="0"/>
                <a:cs typeface="Arial" panose="020B0604020202020204" pitchFamily="34" charset="0"/>
                <a:hlinkClick r:id="rId4"/>
              </a:rPr>
              <a:t>Jason.D.Ayres.ctr@mail.mil</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Phone: +1 (757) 203-9074</a:t>
            </a:r>
          </a:p>
        </p:txBody>
      </p:sp>
      <p:sp>
        <p:nvSpPr>
          <p:cNvPr id="4" name="Slide Number Placeholder 3">
            <a:extLst>
              <a:ext uri="{FF2B5EF4-FFF2-40B4-BE49-F238E27FC236}">
                <a16:creationId xmlns:a16="http://schemas.microsoft.com/office/drawing/2014/main" id="{27F4F637-F50E-C249-C531-62EA1FA38B48}"/>
              </a:ext>
            </a:extLst>
          </p:cNvPr>
          <p:cNvSpPr>
            <a:spLocks noGrp="1"/>
          </p:cNvSpPr>
          <p:nvPr>
            <p:ph type="sldNum" sz="quarter" idx="10"/>
          </p:nvPr>
        </p:nvSpPr>
        <p:spPr/>
        <p:txBody>
          <a:bodyPr/>
          <a:lstStyle/>
          <a:p>
            <a:pPr>
              <a:defRPr/>
            </a:pPr>
            <a:fld id="{8CE3D0AE-C355-4483-8020-9A5C2F702178}" type="slidenum">
              <a:rPr lang="en-US" altLang="en-US" sz="1200" b="1" smtClean="0">
                <a:latin typeface="+mn-lt"/>
              </a:rPr>
              <a:pPr>
                <a:defRPr/>
              </a:pPr>
              <a:t>9</a:t>
            </a:fld>
            <a:endParaRPr lang="en-US" altLang="en-US" sz="1200" b="1" dirty="0">
              <a:latin typeface="+mn-lt"/>
            </a:endParaRPr>
          </a:p>
        </p:txBody>
      </p:sp>
    </p:spTree>
    <p:extLst>
      <p:ext uri="{BB962C8B-B14F-4D97-AF65-F5344CB8AC3E}">
        <p14:creationId xmlns:p14="http://schemas.microsoft.com/office/powerpoint/2010/main" val="1266742014"/>
      </p:ext>
    </p:extLst>
  </p:cSld>
  <p:clrMapOvr>
    <a:masterClrMapping/>
  </p:clrMapOvr>
</p:sld>
</file>

<file path=ppt/theme/theme1.xml><?xml version="1.0" encoding="utf-8"?>
<a:theme xmlns:a="http://schemas.openxmlformats.org/drawingml/2006/main" name="2_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6FD4A8D28FF242BC21ABC1BB1D4C0F" ma:contentTypeVersion="19" ma:contentTypeDescription="Create a new document." ma:contentTypeScope="" ma:versionID="2bbb46be49e487b457fc890294939fca">
  <xsd:schema xmlns:xsd="http://www.w3.org/2001/XMLSchema" xmlns:xs="http://www.w3.org/2001/XMLSchema" xmlns:p="http://schemas.microsoft.com/office/2006/metadata/properties" xmlns:ns2="3a80e326-3e28-4f3c-97d9-0297403def2e" xmlns:ns3="579ac595-23ca-449e-a766-93421715d93c" targetNamespace="http://schemas.microsoft.com/office/2006/metadata/properties" ma:root="true" ma:fieldsID="ba91ec6519c721ddbc93645da732f3ba" ns2:_="" ns3:_="">
    <xsd:import namespace="3a80e326-3e28-4f3c-97d9-0297403def2e"/>
    <xsd:import namespace="579ac595-23ca-449e-a766-93421715d93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3:SharedWithUsers" minOccurs="0"/>
                <xsd:element ref="ns3:SharedWithDetails" minOccurs="0"/>
                <xsd:element ref="ns2:MediaServiceMetadata" minOccurs="0"/>
                <xsd:element ref="ns2:MediaServiceFastMetadata"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0e326-3e28-4f3c-97d9-0297403def2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3a7adb-b749-4786-9467-ab5e81eca54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ac595-23ca-449e-a766-93421715d9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79ac595-23ca-449e-a766-93421715d93c">
      <UserInfo>
        <DisplayName>Davis, Earl P CIV JS J7 (USA)</DisplayName>
        <AccountId>13</AccountId>
        <AccountType/>
      </UserInfo>
      <UserInfo>
        <DisplayName>Ives, Franziska M CIV JS J7 (USA)</DisplayName>
        <AccountId>10</AccountId>
        <AccountType/>
      </UserInfo>
      <UserInfo>
        <DisplayName>Prescott, Robert J MAJ USARMY JS J7 (USA)</DisplayName>
        <AccountId>104</AccountId>
        <AccountType/>
      </UserInfo>
    </SharedWithUsers>
    <MigrationWizIdPermissions xmlns="3a80e326-3e28-4f3c-97d9-0297403def2e" xsi:nil="true"/>
    <MigrationWizIdSecurityGroups xmlns="3a80e326-3e28-4f3c-97d9-0297403def2e" xsi:nil="true"/>
    <MigrationWizIdPermissionLevels xmlns="3a80e326-3e28-4f3c-97d9-0297403def2e" xsi:nil="true"/>
    <lcf76f155ced4ddcb4097134ff3c332f xmlns="3a80e326-3e28-4f3c-97d9-0297403def2e">
      <Terms xmlns="http://schemas.microsoft.com/office/infopath/2007/PartnerControls"/>
    </lcf76f155ced4ddcb4097134ff3c332f>
    <MigrationWizIdDocumentLibraryPermissions xmlns="3a80e326-3e28-4f3c-97d9-0297403def2e" xsi:nil="true"/>
    <MigrationWizId xmlns="3a80e326-3e28-4f3c-97d9-0297403def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4738B2-EBB0-47C0-9407-8F514CAD0AC9}"/>
</file>

<file path=customXml/itemProps2.xml><?xml version="1.0" encoding="utf-8"?>
<ds:datastoreItem xmlns:ds="http://schemas.openxmlformats.org/officeDocument/2006/customXml" ds:itemID="{C243F1AD-6F86-41D0-873C-A6C2361A6583}">
  <ds:schemaRefs>
    <ds:schemaRef ds:uri="http://purl.org/dc/elements/1.1/"/>
    <ds:schemaRef ds:uri="dffc6b60-f5a7-4967-8ff4-fc279cb90253"/>
    <ds:schemaRef ds:uri="cba3e550-b95f-434c-b53c-5b6d0385868a"/>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BFD4D8E-3C1E-44F6-9C18-9C1631A481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3573</TotalTime>
  <Words>665</Words>
  <Application>Microsoft Office PowerPoint</Application>
  <PresentationFormat>On-screen Show (4:3)</PresentationFormat>
  <Paragraphs>159</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Calibri Light</vt:lpstr>
      <vt:lpstr>Courier New</vt:lpstr>
      <vt:lpstr>Times New Roman</vt:lpstr>
      <vt:lpstr>2_Default Design</vt:lpstr>
      <vt:lpstr>JOINT STAFF J-7  JTLS-GO International Users Conference March 2024</vt:lpstr>
      <vt:lpstr>Agenda</vt:lpstr>
      <vt:lpstr>Joint Staff J-7 Mission</vt:lpstr>
      <vt:lpstr>Environment Operations Division</vt:lpstr>
      <vt:lpstr>JTLS-GO Program Management</vt:lpstr>
      <vt:lpstr>How We Use JTLS-GO</vt:lpstr>
      <vt:lpstr>DDJT FY24 Joint Event Support</vt:lpstr>
      <vt:lpstr>Future JTLS-GO Events at JS J-7</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ClaytoDP</dc:creator>
  <cp:lastModifiedBy>Jessica</cp:lastModifiedBy>
  <cp:revision>184</cp:revision>
  <cp:lastPrinted>2022-09-21T20:27:48Z</cp:lastPrinted>
  <dcterms:created xsi:type="dcterms:W3CDTF">2020-11-13T17:01:47Z</dcterms:created>
  <dcterms:modified xsi:type="dcterms:W3CDTF">2024-03-12T16:03:54Z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0x0101009A6FD4A8D28FF242BC21ABC1BB1D4C0F</vt:lpwstr>
  </property>
</Properties>
</file>