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7" r:id="rId2"/>
    <p:sldId id="258" r:id="rId3"/>
    <p:sldId id="262" r:id="rId4"/>
    <p:sldId id="260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85" autoAdjust="0"/>
  </p:normalViewPr>
  <p:slideViewPr>
    <p:cSldViewPr snapToGrid="0">
      <p:cViewPr>
        <p:scale>
          <a:sx n="70" d="100"/>
          <a:sy n="70" d="100"/>
        </p:scale>
        <p:origin x="-1138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A1B2-0C7B-46E7-BD02-0C7202C24CA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FAA01-2FF8-4AE3-BB69-9493497B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AA01-2FF8-4AE3-BB69-9493497B65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5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5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8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1E5954-88F4-4965-8986-EB6E92E56BD7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9688EEE-A2E1-4B23-B0B7-E57123FB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1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964" y="1744746"/>
            <a:ext cx="10515600" cy="1325563"/>
          </a:xfrm>
        </p:spPr>
        <p:txBody>
          <a:bodyPr>
            <a:normAutofit/>
          </a:bodyPr>
          <a:lstStyle/>
          <a:p>
            <a:pPr marL="0" indent="0" algn="ctr"/>
            <a:r>
              <a:rPr lang="fr-FR" sz="4800" dirty="0">
                <a:latin typeface="Bookman Old Style" panose="02050604050505020204" pitchFamily="18" charset="0"/>
              </a:rPr>
              <a:t>JTLS-GO in </a:t>
            </a:r>
            <a:r>
              <a:rPr lang="fr-FR" sz="4800" dirty="0" err="1">
                <a:latin typeface="Bookman Old Style" panose="02050604050505020204" pitchFamily="18" charset="0"/>
              </a:rPr>
              <a:t>Morocco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00" y="3266252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959" y="949004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Simulation in </a:t>
            </a:r>
            <a:r>
              <a:rPr lang="fr-FR" sz="24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Morocco</a:t>
            </a:r>
            <a:endParaRPr lang="en-US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256" y="1816749"/>
            <a:ext cx="9551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Bookman Old Style" panose="02050604050505020204" pitchFamily="18" charset="0"/>
              </a:rPr>
              <a:t>Tactical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level</a:t>
            </a:r>
            <a:r>
              <a:rPr lang="fr-FR" sz="2400" dirty="0" smtClean="0">
                <a:latin typeface="Bookman Old Style" panose="02050604050505020204" pitchFamily="18" charset="0"/>
              </a:rPr>
              <a:t> simulation : Brigade, </a:t>
            </a:r>
            <a:r>
              <a:rPr lang="fr-FR" sz="2400" dirty="0" err="1" smtClean="0">
                <a:latin typeface="Bookman Old Style" panose="02050604050505020204" pitchFamily="18" charset="0"/>
              </a:rPr>
              <a:t>Regiment</a:t>
            </a:r>
            <a:r>
              <a:rPr lang="fr-FR" sz="2400" dirty="0" smtClean="0">
                <a:latin typeface="Bookman Old Style" panose="02050604050505020204" pitchFamily="18" charset="0"/>
              </a:rPr>
              <a:t>, </a:t>
            </a:r>
            <a:r>
              <a:rPr lang="fr-FR" sz="2400" dirty="0" err="1" smtClean="0">
                <a:latin typeface="Bookman Old Style" panose="02050604050505020204" pitchFamily="18" charset="0"/>
              </a:rPr>
              <a:t>Military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schools</a:t>
            </a:r>
            <a:r>
              <a:rPr lang="fr-FR" sz="2400" dirty="0" smtClean="0">
                <a:latin typeface="Bookman Old Style" panose="02050604050505020204" pitchFamily="18" charset="0"/>
              </a:rPr>
              <a:t>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47" y="3321372"/>
            <a:ext cx="5565397" cy="26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9" y="3657493"/>
            <a:ext cx="3089642" cy="19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49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959" y="949004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Why</a:t>
            </a:r>
            <a:r>
              <a:rPr lang="fr-FR" sz="2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JTLS-GO?</a:t>
            </a:r>
            <a:endParaRPr lang="en-US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256" y="1816749"/>
            <a:ext cx="776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Bookman Old Style" panose="02050604050505020204" pitchFamily="18" charset="0"/>
              </a:rPr>
              <a:t>Operational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level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exercises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needed</a:t>
            </a:r>
            <a:r>
              <a:rPr lang="fr-FR" sz="2400" dirty="0" smtClean="0">
                <a:latin typeface="Bookman Old Style" panose="02050604050505020204" pitchFamily="18" charset="0"/>
              </a:rPr>
              <a:t> to </a:t>
            </a:r>
            <a:r>
              <a:rPr lang="fr-FR" sz="2400" dirty="0" err="1" smtClean="0">
                <a:latin typeface="Bookman Old Style" panose="02050604050505020204" pitchFamily="18" charset="0"/>
              </a:rPr>
              <a:t>be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simulated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8" y="4670647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6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959" y="949004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Where</a:t>
            </a:r>
            <a:r>
              <a:rPr lang="fr-FR" sz="2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  <a:endParaRPr lang="fr-FR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256" y="1816749"/>
            <a:ext cx="5187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err="1" smtClean="0">
                <a:latin typeface="Bookman Old Style" panose="02050604050505020204" pitchFamily="18" charset="0"/>
              </a:rPr>
              <a:t>War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College</a:t>
            </a:r>
            <a:r>
              <a:rPr lang="fr-FR" sz="2400" dirty="0" smtClean="0">
                <a:latin typeface="Bookman Old Style" panose="02050604050505020204" pitchFamily="18" charset="0"/>
              </a:rPr>
              <a:t> Kenitra : Training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2255" y="2463419"/>
            <a:ext cx="10317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smtClean="0">
                <a:latin typeface="Bookman Old Style" panose="02050604050505020204" pitchFamily="18" charset="0"/>
              </a:rPr>
              <a:t>National JOC Rabat : </a:t>
            </a:r>
            <a:r>
              <a:rPr lang="fr-FR" sz="2400" dirty="0" err="1" smtClean="0">
                <a:latin typeface="Bookman Old Style" panose="02050604050505020204" pitchFamily="18" charset="0"/>
              </a:rPr>
              <a:t>Testing</a:t>
            </a:r>
            <a:r>
              <a:rPr lang="fr-FR" sz="2400" dirty="0" smtClean="0">
                <a:latin typeface="Bookman Old Style" panose="02050604050505020204" pitchFamily="18" charset="0"/>
              </a:rPr>
              <a:t> scenarios and </a:t>
            </a:r>
            <a:r>
              <a:rPr lang="fr-FR" sz="2400" dirty="0" err="1" smtClean="0">
                <a:latin typeface="Bookman Old Style" panose="02050604050505020204" pitchFamily="18" charset="0"/>
              </a:rPr>
              <a:t>validating</a:t>
            </a:r>
            <a:r>
              <a:rPr lang="fr-FR" sz="2400" dirty="0" smtClean="0">
                <a:latin typeface="Bookman Old Style" panose="02050604050505020204" pitchFamily="18" charset="0"/>
              </a:rPr>
              <a:t> concepts 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8" y="4670647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2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959" y="949004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When</a:t>
            </a:r>
            <a:r>
              <a:rPr lang="fr-FR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2256" y="1816749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smtClean="0">
                <a:latin typeface="Bookman Old Style" panose="02050604050505020204" pitchFamily="18" charset="0"/>
              </a:rPr>
              <a:t>Installation : 2023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2255" y="2463419"/>
            <a:ext cx="45239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smtClean="0">
                <a:latin typeface="Bookman Old Style" panose="02050604050505020204" pitchFamily="18" charset="0"/>
              </a:rPr>
              <a:t>First </a:t>
            </a:r>
            <a:r>
              <a:rPr lang="fr-FR" sz="2400" dirty="0" err="1" smtClean="0">
                <a:latin typeface="Bookman Old Style" panose="02050604050505020204" pitchFamily="18" charset="0"/>
              </a:rPr>
              <a:t>exercise</a:t>
            </a:r>
            <a:r>
              <a:rPr lang="fr-FR" sz="2400" dirty="0" smtClean="0">
                <a:latin typeface="Bookman Old Style" panose="02050604050505020204" pitchFamily="18" charset="0"/>
              </a:rPr>
              <a:t> : April 2024</a:t>
            </a:r>
          </a:p>
          <a:p>
            <a:pPr lvl="1"/>
            <a:endParaRPr lang="fr-FR" sz="2400" dirty="0" smtClean="0">
              <a:latin typeface="Bookman Old Style" panose="02050604050505020204" pitchFamily="18" charset="0"/>
            </a:endParaRPr>
          </a:p>
          <a:p>
            <a:pPr lvl="1"/>
            <a:r>
              <a:rPr lang="fr-FR" sz="2400" dirty="0" smtClean="0">
                <a:latin typeface="Bookman Old Style" panose="02050604050505020204" pitchFamily="18" charset="0"/>
              </a:rPr>
              <a:t>Trainings in 2024-2025</a:t>
            </a:r>
          </a:p>
          <a:p>
            <a:pPr lvl="1"/>
            <a:r>
              <a:rPr lang="fr-FR" sz="2400" dirty="0">
                <a:latin typeface="Bookman Old Style" panose="02050604050505020204" pitchFamily="18" charset="0"/>
              </a:rPr>
              <a:t>	</a:t>
            </a:r>
            <a:r>
              <a:rPr lang="fr-FR" sz="2400" dirty="0" smtClean="0">
                <a:latin typeface="Bookman Old Style" panose="02050604050505020204" pitchFamily="18" charset="0"/>
              </a:rPr>
              <a:t>- In </a:t>
            </a:r>
            <a:r>
              <a:rPr lang="fr-FR" sz="2400" dirty="0" err="1" smtClean="0">
                <a:latin typeface="Bookman Old Style" panose="02050604050505020204" pitchFamily="18" charset="0"/>
              </a:rPr>
              <a:t>Morocco</a:t>
            </a:r>
            <a:endParaRPr lang="fr-FR" sz="2400" dirty="0" smtClean="0">
              <a:latin typeface="Bookman Old Style" panose="02050604050505020204" pitchFamily="18" charset="0"/>
            </a:endParaRPr>
          </a:p>
          <a:p>
            <a:pPr lvl="1"/>
            <a:r>
              <a:rPr lang="fr-FR" sz="2400" dirty="0">
                <a:latin typeface="Bookman Old Style" panose="02050604050505020204" pitchFamily="18" charset="0"/>
              </a:rPr>
              <a:t>	</a:t>
            </a:r>
            <a:r>
              <a:rPr lang="fr-FR" sz="2400" dirty="0" smtClean="0">
                <a:latin typeface="Bookman Old Style" panose="02050604050505020204" pitchFamily="18" charset="0"/>
              </a:rPr>
              <a:t>- In Monterey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8" y="4670647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7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959" y="949004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Future</a:t>
            </a:r>
            <a:endParaRPr lang="fr-FR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256" y="2328377"/>
            <a:ext cx="4003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err="1" smtClean="0">
                <a:latin typeface="Bookman Old Style" panose="02050604050505020204" pitchFamily="18" charset="0"/>
              </a:rPr>
              <a:t>African</a:t>
            </a:r>
            <a:r>
              <a:rPr lang="fr-FR" sz="2400" dirty="0" smtClean="0">
                <a:latin typeface="Bookman Old Style" panose="02050604050505020204" pitchFamily="18" charset="0"/>
              </a:rPr>
              <a:t> Lion </a:t>
            </a:r>
            <a:r>
              <a:rPr lang="fr-FR" sz="2400" dirty="0" err="1" smtClean="0">
                <a:latin typeface="Bookman Old Style" panose="02050604050505020204" pitchFamily="18" charset="0"/>
              </a:rPr>
              <a:t>Exercise</a:t>
            </a:r>
            <a:r>
              <a:rPr lang="fr-FR" sz="2400" dirty="0" smtClean="0">
                <a:latin typeface="Bookman Old Style" panose="02050604050505020204" pitchFamily="18" charset="0"/>
              </a:rPr>
              <a:t>?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2255" y="1755851"/>
            <a:ext cx="382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err="1" smtClean="0">
                <a:latin typeface="Bookman Old Style" panose="02050604050505020204" pitchFamily="18" charset="0"/>
              </a:rPr>
              <a:t>Distributed</a:t>
            </a:r>
            <a:r>
              <a:rPr lang="fr-FR" sz="2400" dirty="0" smtClean="0">
                <a:latin typeface="Bookman Old Style" panose="02050604050505020204" pitchFamily="18" charset="0"/>
              </a:rPr>
              <a:t> </a:t>
            </a:r>
            <a:r>
              <a:rPr lang="fr-FR" sz="2400" dirty="0" err="1" smtClean="0">
                <a:latin typeface="Bookman Old Style" panose="02050604050505020204" pitchFamily="18" charset="0"/>
              </a:rPr>
              <a:t>exercises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7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8" y="4670647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7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2959" y="2941090"/>
            <a:ext cx="4878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THANK YOU</a:t>
            </a:r>
            <a:endParaRPr lang="fr-FR" sz="6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JTLS-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8" y="4670647"/>
            <a:ext cx="3464609" cy="191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76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2628</TotalTime>
  <Words>72</Words>
  <Application>Microsoft Office PowerPoint</Application>
  <PresentationFormat>Custom</PresentationFormat>
  <Paragraphs>26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Maillage</vt:lpstr>
      <vt:lpstr>JTLS-GO in Morocco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hassan Ben ahmid</dc:creator>
  <cp:lastModifiedBy>IUC 2024</cp:lastModifiedBy>
  <cp:revision>10</cp:revision>
  <dcterms:created xsi:type="dcterms:W3CDTF">2024-03-18T10:29:33Z</dcterms:created>
  <dcterms:modified xsi:type="dcterms:W3CDTF">2024-03-20T15:45:12Z</dcterms:modified>
</cp:coreProperties>
</file>