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0.xml" ContentType="application/vnd.openxmlformats-officedocument.theme+xml"/>
  <Override PartName="/ppt/theme/theme19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21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  <p:sldMasterId id="2147483859" r:id="rId2"/>
    <p:sldMasterId id="2147483884" r:id="rId3"/>
    <p:sldMasterId id="2147484049" r:id="rId4"/>
    <p:sldMasterId id="2147484074" r:id="rId5"/>
    <p:sldMasterId id="2147484118" r:id="rId6"/>
    <p:sldMasterId id="2147484133" r:id="rId7"/>
    <p:sldMasterId id="2147484148" r:id="rId8"/>
    <p:sldMasterId id="2147484162" r:id="rId9"/>
    <p:sldMasterId id="2147484217" r:id="rId10"/>
    <p:sldMasterId id="2147484252" r:id="rId11"/>
    <p:sldMasterId id="2147484283" r:id="rId12"/>
    <p:sldMasterId id="2147484358" r:id="rId13"/>
    <p:sldMasterId id="2147484380" r:id="rId14"/>
    <p:sldMasterId id="2147484396" r:id="rId15"/>
    <p:sldMasterId id="2147484412" r:id="rId16"/>
    <p:sldMasterId id="2147484444" r:id="rId17"/>
    <p:sldMasterId id="2147484467" r:id="rId18"/>
    <p:sldMasterId id="2147484495" r:id="rId19"/>
  </p:sldMasterIdLst>
  <p:notesMasterIdLst>
    <p:notesMasterId r:id="rId26"/>
  </p:notesMasterIdLst>
  <p:handoutMasterIdLst>
    <p:handoutMasterId r:id="rId27"/>
  </p:handoutMasterIdLst>
  <p:sldIdLst>
    <p:sldId id="1151" r:id="rId20"/>
    <p:sldId id="2072578150" r:id="rId21"/>
    <p:sldId id="2072578149" r:id="rId22"/>
    <p:sldId id="596" r:id="rId23"/>
    <p:sldId id="2072578148" r:id="rId24"/>
    <p:sldId id="1166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00000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000000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000000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000000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000000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b="1" kern="1200">
        <a:solidFill>
          <a:srgbClr val="000000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b="1" kern="1200">
        <a:solidFill>
          <a:srgbClr val="000000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b="1" kern="1200">
        <a:solidFill>
          <a:srgbClr val="000000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b="1" kern="1200">
        <a:solidFill>
          <a:srgbClr val="000000"/>
        </a:solidFill>
        <a:latin typeface="Arial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577">
          <p15:clr>
            <a:srgbClr val="A4A3A4"/>
          </p15:clr>
        </p15:guide>
        <p15:guide id="4" orient="horz" pos="169">
          <p15:clr>
            <a:srgbClr val="A4A3A4"/>
          </p15:clr>
        </p15:guide>
        <p15:guide id="5" orient="horz" pos="4034">
          <p15:clr>
            <a:srgbClr val="A4A3A4"/>
          </p15:clr>
        </p15:guide>
        <p15:guide id="6" orient="horz" pos="3288" userDrawn="1">
          <p15:clr>
            <a:srgbClr val="A4A3A4"/>
          </p15:clr>
        </p15:guide>
        <p15:guide id="7" orient="horz" pos="3720">
          <p15:clr>
            <a:srgbClr val="A4A3A4"/>
          </p15:clr>
        </p15:guide>
        <p15:guide id="8" orient="horz" pos="4033">
          <p15:clr>
            <a:srgbClr val="A4A3A4"/>
          </p15:clr>
        </p15:guide>
        <p15:guide id="9" pos="2880">
          <p15:clr>
            <a:srgbClr val="A4A3A4"/>
          </p15:clr>
        </p15:guide>
        <p15:guide id="10" pos="146">
          <p15:clr>
            <a:srgbClr val="A4A3A4"/>
          </p15:clr>
        </p15:guide>
        <p15:guide id="11" pos="5614">
          <p15:clr>
            <a:srgbClr val="A4A3A4"/>
          </p15:clr>
        </p15:guide>
        <p15:guide id="12" pos="312" userDrawn="1">
          <p15:clr>
            <a:srgbClr val="A4A3A4"/>
          </p15:clr>
        </p15:guide>
        <p15:guide id="13" pos="434">
          <p15:clr>
            <a:srgbClr val="A4A3A4"/>
          </p15:clr>
        </p15:guide>
        <p15:guide id="14" pos="1154">
          <p15:clr>
            <a:srgbClr val="A4A3A4"/>
          </p15:clr>
        </p15:guide>
        <p15:guide id="15" pos="46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D2FE"/>
    <a:srgbClr val="407C34"/>
    <a:srgbClr val="D8E6FB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806A54-6EF2-4541-B4DC-B70D88821829}" v="46" dt="2024-03-13T00:42:47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72" y="44"/>
      </p:cViewPr>
      <p:guideLst>
        <p:guide orient="horz" pos="2448"/>
        <p:guide orient="horz" pos="4186"/>
        <p:guide orient="horz" pos="577"/>
        <p:guide orient="horz" pos="169"/>
        <p:guide orient="horz" pos="4034"/>
        <p:guide orient="horz" pos="3288"/>
        <p:guide orient="horz" pos="3720"/>
        <p:guide orient="horz" pos="4033"/>
        <p:guide pos="2880"/>
        <p:guide pos="146"/>
        <p:guide pos="5614"/>
        <p:guide pos="312"/>
        <p:guide pos="434"/>
        <p:guide pos="1154"/>
        <p:guide pos="46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523" cy="46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7" tIns="46113" rIns="92227" bIns="46113" numCol="1" anchor="t" anchorCtr="0" compatLnSpc="1">
            <a:prstTxWarp prst="textNoShape">
              <a:avLst/>
            </a:prstTxWarp>
          </a:bodyPr>
          <a:lstStyle>
            <a:lvl1pPr defTabSz="921995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877" y="1"/>
            <a:ext cx="3037523" cy="46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7" tIns="46113" rIns="92227" bIns="46113" numCol="1" anchor="t" anchorCtr="0" compatLnSpc="1">
            <a:prstTxWarp prst="textNoShape">
              <a:avLst/>
            </a:prstTxWarp>
          </a:bodyPr>
          <a:lstStyle>
            <a:lvl1pPr algn="r" defTabSz="921995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3326"/>
            <a:ext cx="3037523" cy="46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7" tIns="46113" rIns="92227" bIns="46113" numCol="1" anchor="b" anchorCtr="0" compatLnSpc="1">
            <a:prstTxWarp prst="textNoShape">
              <a:avLst/>
            </a:prstTxWarp>
          </a:bodyPr>
          <a:lstStyle>
            <a:lvl1pPr defTabSz="921995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877" y="8833326"/>
            <a:ext cx="3037523" cy="46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7" tIns="46113" rIns="92227" bIns="46113" numCol="1" anchor="b" anchorCtr="0" compatLnSpc="1">
            <a:prstTxWarp prst="textNoShape">
              <a:avLst/>
            </a:prstTxWarp>
          </a:bodyPr>
          <a:lstStyle>
            <a:lvl1pPr algn="r" defTabSz="921995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6E5F61A-D568-46E0-ACBD-AB8FAFDBD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10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04232" cy="4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>
            <a:lvl1pPr defTabSz="91414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6170" y="0"/>
            <a:ext cx="3004231" cy="4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>
            <a:lvl1pPr algn="r" defTabSz="91414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93738"/>
            <a:ext cx="4606925" cy="3455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259" y="4380189"/>
            <a:ext cx="5161886" cy="422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6497"/>
            <a:ext cx="3004232" cy="4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80" rIns="91358" bIns="45680" numCol="1" anchor="b" anchorCtr="0" compatLnSpc="1">
            <a:prstTxWarp prst="textNoShape">
              <a:avLst/>
            </a:prstTxWarp>
          </a:bodyPr>
          <a:lstStyle>
            <a:lvl1pPr defTabSz="91414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6170" y="8836497"/>
            <a:ext cx="3004231" cy="4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80" rIns="91358" bIns="45680" numCol="1" anchor="b" anchorCtr="0" compatLnSpc="1">
            <a:prstTxWarp prst="textNoShape">
              <a:avLst/>
            </a:prstTxWarp>
          </a:bodyPr>
          <a:lstStyle>
            <a:lvl1pPr algn="r" defTabSz="91414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47921D-DE63-49C1-B454-2E6781199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7921D-DE63-49C1-B454-2E678119989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713" y="463550"/>
            <a:ext cx="4257675" cy="3194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5052" y="3816351"/>
            <a:ext cx="5932996" cy="4876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23E68-E8F9-404D-891E-E9678D207B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33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713" y="463550"/>
            <a:ext cx="4257675" cy="3194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5052" y="3816351"/>
            <a:ext cx="5932996" cy="4876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23E68-E8F9-404D-891E-E9678D207B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08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 userDrawn="1"/>
        </p:nvSpPr>
        <p:spPr>
          <a:xfrm flipH="1">
            <a:off x="0" y="2743200"/>
            <a:ext cx="9144000" cy="685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26" name="Picture 2" descr="G:\Local Disk\APAN\APAN_v6\Branding\Powerpoint\Assets\apan-nodes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0"/>
            <a:ext cx="730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14400" y="4572000"/>
            <a:ext cx="7315200" cy="914400"/>
          </a:xfrm>
        </p:spPr>
        <p:txBody>
          <a:bodyPr>
            <a:no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</a:t>
            </a:r>
          </a:p>
        </p:txBody>
      </p:sp>
      <p:pic>
        <p:nvPicPr>
          <p:cNvPr id="1027" name="Picture 3" descr="G:\Local Disk\APAN\APAN_v6\Branding\Powerpoint\Assets\apan-seal-1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>
            <a:off x="0" y="2857500"/>
            <a:ext cx="9144000" cy="685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3" name="Picture 2" descr="G:\Local Disk\APAN\APAN_v6\Branding\Powerpoint\Assets\apan-nodes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0"/>
            <a:ext cx="730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Local Disk\APAN\APAN_v6\Branding\Powerpoint\Assets\peoc2c-sea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Local Disk\APAN\APAN_v6\Branding\Powerpoint\Assets\disa-seal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42871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Local Disk\APAN\APAN_v6\Branding\Powerpoint\Assets\mnis-sea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14400" y="4572000"/>
            <a:ext cx="7315200" cy="914400"/>
          </a:xfrm>
        </p:spPr>
        <p:txBody>
          <a:bodyPr>
            <a:no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</a:t>
            </a:r>
          </a:p>
        </p:txBody>
      </p:sp>
      <p:pic>
        <p:nvPicPr>
          <p:cNvPr id="14" name="Picture 3" descr="G:\Local Disk\APAN\APAN_v6\Branding\Powerpoint\Assets\apan-seal-1b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424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CDF33-4A6B-400E-A2BB-7DCC9CEC3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48181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9370E-251D-44C1-A4DC-50AB395183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0106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775" y="1111250"/>
            <a:ext cx="4264025" cy="529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264025" cy="529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7CE4-0C7B-4C05-80C1-D0559411F0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78519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5320D-D208-47AA-9BE9-D34401DD3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85455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6DD6-CB52-412B-A234-E15341CEDF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50981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826A-9F4E-4129-AC74-B8751B06C9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30454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9327-8AA5-4311-978D-70D0ADD47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66350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06171-6971-4D0B-9D6A-CBD72112EB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34877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1BEC-33BA-482C-9443-A4DB513F29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939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257175"/>
            <a:ext cx="2170112" cy="614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257175"/>
            <a:ext cx="6357938" cy="614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76DF-79C5-4BF6-A137-1605DF67C1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77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>
            <a:off x="0" y="2743200"/>
            <a:ext cx="9144000" cy="685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9" name="Picture 2" descr="G:\Local Disk\APAN\APAN_v6\Branding\Powerpoint\Assets\apan-nodes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28599"/>
            <a:ext cx="7302500" cy="6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:\Local Disk\APAN\APAN_v6\Branding\Powerpoint\Assets\apan-seal-1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36" y="1828800"/>
            <a:ext cx="2100530" cy="210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14400" y="4572000"/>
            <a:ext cx="7315200" cy="914400"/>
          </a:xfrm>
        </p:spPr>
        <p:txBody>
          <a:bodyPr>
            <a:no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</a:t>
            </a:r>
          </a:p>
        </p:txBody>
      </p:sp>
      <p:pic>
        <p:nvPicPr>
          <p:cNvPr id="18" name="Picture 17" descr="seal_ap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44" y="2230070"/>
            <a:ext cx="1943100" cy="18135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492" y1="42333" x2="29492" y2="42333"/>
                        <a14:foregroundMark x1="34915" y1="40667" x2="34915" y2="40667"/>
                        <a14:foregroundMark x1="40000" y1="39000" x2="40000" y2="39000"/>
                        <a14:foregroundMark x1="22373" y1="45000" x2="22373" y2="45000"/>
                        <a14:foregroundMark x1="62373" y1="39333" x2="62373" y2="39333"/>
                        <a14:foregroundMark x1="65424" y1="41000" x2="65424" y2="41000"/>
                        <a14:foregroundMark x1="68814" y1="41333" x2="68814" y2="41333"/>
                        <a14:foregroundMark x1="71186" y1="42000" x2="71186" y2="42000"/>
                        <a14:foregroundMark x1="72881" y1="42333" x2="72881" y2="42333"/>
                        <a14:foregroundMark x1="74915" y1="44333" x2="74915" y2="44333"/>
                        <a14:foregroundMark x1="77627" y1="44333" x2="77627" y2="44333"/>
                        <a14:foregroundMark x1="78983" y1="45667" x2="78983" y2="45667"/>
                        <a14:foregroundMark x1="26780" y1="44000" x2="26780" y2="44000"/>
                        <a14:foregroundMark x1="36610" y1="39333" x2="36610" y2="39333"/>
                        <a14:foregroundMark x1="32881" y1="40000" x2="32881" y2="40000"/>
                        <a14:foregroundMark x1="42034" y1="39333" x2="42034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87" y="1608825"/>
            <a:ext cx="1945005" cy="197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1792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1775" y="257175"/>
            <a:ext cx="8680450" cy="61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EE8AC-DA97-407C-BA2F-9A112F496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4725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79788" y="1643063"/>
            <a:ext cx="2384425" cy="2386012"/>
            <a:chOff x="144" y="303"/>
            <a:chExt cx="610" cy="615"/>
          </a:xfrm>
        </p:grpSpPr>
        <p:sp>
          <p:nvSpPr>
            <p:cNvPr id="5" name="Oval 5"/>
            <p:cNvSpPr>
              <a:spLocks noChangeArrowheads="1"/>
            </p:cNvSpPr>
            <p:nvPr userDrawn="1"/>
          </p:nvSpPr>
          <p:spPr bwMode="auto">
            <a:xfrm>
              <a:off x="144" y="303"/>
              <a:ext cx="610" cy="610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 userDrawn="1"/>
          </p:nvPicPr>
          <p:blipFill>
            <a:blip cstate="email">
              <a:clrChange>
                <a:clrFrom>
                  <a:srgbClr val="005A7B"/>
                </a:clrFrom>
                <a:clrTo>
                  <a:srgbClr val="005A7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" y="308"/>
              <a:ext cx="608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7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7175"/>
            <a:ext cx="7772400" cy="1143000"/>
          </a:xfrm>
        </p:spPr>
        <p:txBody>
          <a:bodyPr anchor="t" anchorCtr="1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338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8415338" y="6396038"/>
            <a:ext cx="731837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itchFamily="34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FB686-3547-4014-A2A6-0E7E96EE067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0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7649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22" y="257175"/>
            <a:ext cx="8353778" cy="6572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9CDF33-4A6B-400E-A2BB-7DCC9CEC356D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92245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A9370E-251D-44C1-A4DC-50AB39518305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87611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775" y="1111250"/>
            <a:ext cx="4264025" cy="529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264025" cy="529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F7CE4-0C7B-4C05-80C1-D0559411F026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62442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5320D-D208-47AA-9BE9-D34401DD3AD8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75178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76DD6-CB52-412B-A234-E15341CEDF32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15005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1826A-9F4E-4129-AC74-B8751B06C940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2551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79327-8AA5-4311-978D-70D0ADD47641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4358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B06171-6971-4D0B-9D6A-CBD72112EB7D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461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7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3152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72400" y="6172200"/>
            <a:ext cx="914400" cy="457200"/>
          </a:xfrm>
        </p:spPr>
        <p:txBody>
          <a:bodyPr/>
          <a:lstStyle/>
          <a:p>
            <a:fld id="{EA082F48-6CB7-43FF-BFAD-FC0B770D5F3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352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501BEC-33BA-482C-9443-A4DB513F29AF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60831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257175"/>
            <a:ext cx="2170112" cy="614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257175"/>
            <a:ext cx="6357938" cy="614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576DF-79C5-4BF6-A137-1605DF67C1B3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72908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1775" y="257175"/>
            <a:ext cx="8680450" cy="61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BEE8AC-DA97-407C-BA2F-9A112F496F16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47788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46520"/>
            <a:ext cx="457200" cy="41148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fld id="{50DCEAAA-5C89-46F5-B524-2C45209A8B1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78408" y="228600"/>
            <a:ext cx="7178040" cy="6126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2732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1926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4228663"/>
            <a:ext cx="5437632" cy="621792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7713" y="1471386"/>
            <a:ext cx="6197145" cy="93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4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986770" y="2351263"/>
            <a:ext cx="4665923" cy="628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66344" y="4407591"/>
            <a:ext cx="4173657" cy="6432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0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6344" y="4794635"/>
            <a:ext cx="4173661" cy="6432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0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66334" y="5169442"/>
            <a:ext cx="4173701" cy="5316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0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160087" y="-53410"/>
            <a:ext cx="1968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>
                <a:solidFill>
                  <a:srgbClr val="2B353B"/>
                </a:solidFill>
              </a:rPr>
              <a:t>UNCLASSIFIED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9" y="271325"/>
            <a:ext cx="1423079" cy="880968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 userDrawn="1"/>
        </p:nvSpPr>
        <p:spPr>
          <a:xfrm>
            <a:off x="3355879" y="6573317"/>
            <a:ext cx="2432676" cy="260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100" b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</a:p>
        </p:txBody>
      </p:sp>
    </p:spTree>
    <p:extLst>
      <p:ext uri="{BB962C8B-B14F-4D97-AF65-F5344CB8AC3E}">
        <p14:creationId xmlns:p14="http://schemas.microsoft.com/office/powerpoint/2010/main" val="20969225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Standard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4228663"/>
            <a:ext cx="5437632" cy="621792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8" y="302830"/>
            <a:ext cx="1343111" cy="65154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020937"/>
            <a:ext cx="9144000" cy="157652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>
                <a:solidFill>
                  <a:srgbClr val="6639B7"/>
                </a:solidFill>
              </a:rPr>
              <a:t>       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60087" y="-53410"/>
            <a:ext cx="1968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srgbClr val="2B353B"/>
                </a:solidFill>
              </a:rPr>
              <a:t>UNCLASSIFIED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0539" y="127441"/>
            <a:ext cx="5045075" cy="768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45952" y="1314451"/>
            <a:ext cx="8185150" cy="5086349"/>
          </a:xfrm>
          <a:prstGeom prst="rect">
            <a:avLst/>
          </a:prstGeom>
        </p:spPr>
        <p:txBody>
          <a:bodyPr/>
          <a:lstStyle>
            <a:lvl1pPr>
              <a:defRPr lang="en-US" sz="18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en-US" sz="16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en-US" sz="14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 dirty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4"/>
          <p:cNvSpPr txBox="1">
            <a:spLocks/>
          </p:cNvSpPr>
          <p:nvPr userDrawn="1"/>
        </p:nvSpPr>
        <p:spPr>
          <a:xfrm>
            <a:off x="3355879" y="6573317"/>
            <a:ext cx="2432676" cy="260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100" b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</a:p>
        </p:txBody>
      </p:sp>
    </p:spTree>
    <p:extLst>
      <p:ext uri="{BB962C8B-B14F-4D97-AF65-F5344CB8AC3E}">
        <p14:creationId xmlns:p14="http://schemas.microsoft.com/office/powerpoint/2010/main" val="21783353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4228663"/>
            <a:ext cx="5437632" cy="621792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8" y="302830"/>
            <a:ext cx="1343111" cy="65154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020937"/>
            <a:ext cx="9144000" cy="157652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>
                <a:solidFill>
                  <a:srgbClr val="6639B7"/>
                </a:solidFill>
              </a:rPr>
              <a:t>       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60087" y="-53410"/>
            <a:ext cx="1968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srgbClr val="2B353B"/>
                </a:solidFill>
              </a:rPr>
              <a:t>UNCLASSIFIED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760539" y="114660"/>
            <a:ext cx="5342011" cy="618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767626" y="523966"/>
            <a:ext cx="5334923" cy="72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rgbClr val="2B353B"/>
                </a:solidFill>
                <a:latin typeface="Franklin Gothic Medium Cond" panose="020B0606030402020204" pitchFamily="34" charset="0"/>
                <a:ea typeface="+mn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45952" y="1314451"/>
            <a:ext cx="8185150" cy="5114059"/>
          </a:xfrm>
          <a:prstGeom prst="rect">
            <a:avLst/>
          </a:prstGeom>
        </p:spPr>
        <p:txBody>
          <a:bodyPr/>
          <a:lstStyle>
            <a:lvl1pPr>
              <a:defRPr lang="en-US" sz="18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en-US" sz="16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en-US" sz="14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 dirty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4"/>
          <p:cNvSpPr txBox="1">
            <a:spLocks/>
          </p:cNvSpPr>
          <p:nvPr userDrawn="1"/>
        </p:nvSpPr>
        <p:spPr>
          <a:xfrm>
            <a:off x="3355879" y="6573317"/>
            <a:ext cx="2432676" cy="260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100" b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</a:p>
        </p:txBody>
      </p:sp>
    </p:spTree>
    <p:extLst>
      <p:ext uri="{BB962C8B-B14F-4D97-AF65-F5344CB8AC3E}">
        <p14:creationId xmlns:p14="http://schemas.microsoft.com/office/powerpoint/2010/main" val="23804952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Fac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4228663"/>
            <a:ext cx="5437632" cy="621792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8" y="302830"/>
            <a:ext cx="1343111" cy="65154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020937"/>
            <a:ext cx="9144000" cy="157652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>
                <a:solidFill>
                  <a:srgbClr val="6639B7"/>
                </a:solidFill>
              </a:rPr>
              <a:t>       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60087" y="-53410"/>
            <a:ext cx="1968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srgbClr val="2B353B"/>
                </a:solidFill>
              </a:rPr>
              <a:t>UNCLASSIFIED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0539" y="127441"/>
            <a:ext cx="5045075" cy="768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rgbClr val="544496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Facer - Slide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45952" y="1314451"/>
            <a:ext cx="8185150" cy="5086349"/>
          </a:xfrm>
          <a:prstGeom prst="rect">
            <a:avLst/>
          </a:prstGeom>
        </p:spPr>
        <p:txBody>
          <a:bodyPr/>
          <a:lstStyle>
            <a:lvl1pPr>
              <a:defRPr lang="en-US" sz="18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en-US" sz="16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en-US" sz="14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 dirty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4"/>
          <p:cNvSpPr txBox="1">
            <a:spLocks/>
          </p:cNvSpPr>
          <p:nvPr userDrawn="1"/>
        </p:nvSpPr>
        <p:spPr>
          <a:xfrm>
            <a:off x="3355879" y="6573317"/>
            <a:ext cx="2432676" cy="260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100" b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</a:p>
        </p:txBody>
      </p:sp>
    </p:spTree>
    <p:extLst>
      <p:ext uri="{BB962C8B-B14F-4D97-AF65-F5344CB8AC3E}">
        <p14:creationId xmlns:p14="http://schemas.microsoft.com/office/powerpoint/2010/main" val="38580311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4228663"/>
            <a:ext cx="5437632" cy="621792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8" y="302830"/>
            <a:ext cx="1343111" cy="65154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020937"/>
            <a:ext cx="9144000" cy="157652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>
                <a:solidFill>
                  <a:srgbClr val="6639B7"/>
                </a:solidFill>
              </a:rPr>
              <a:t>       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60087" y="-53410"/>
            <a:ext cx="1968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srgbClr val="2B353B"/>
                </a:solidFill>
              </a:rPr>
              <a:t>UNCLASSIFIED</a:t>
            </a:r>
          </a:p>
        </p:txBody>
      </p:sp>
      <p:sp>
        <p:nvSpPr>
          <p:cNvPr id="16" name="Title 4"/>
          <p:cNvSpPr txBox="1">
            <a:spLocks/>
          </p:cNvSpPr>
          <p:nvPr userDrawn="1"/>
        </p:nvSpPr>
        <p:spPr>
          <a:xfrm>
            <a:off x="3355879" y="6573317"/>
            <a:ext cx="2432676" cy="260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100" b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</a:p>
        </p:txBody>
      </p:sp>
    </p:spTree>
    <p:extLst>
      <p:ext uri="{BB962C8B-B14F-4D97-AF65-F5344CB8AC3E}">
        <p14:creationId xmlns:p14="http://schemas.microsoft.com/office/powerpoint/2010/main" val="1951832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4229100" cy="457200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0" y="1143000"/>
            <a:ext cx="0" cy="5257800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228600" y="3657600"/>
            <a:ext cx="4229100" cy="0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686300" y="3657600"/>
            <a:ext cx="4229100" cy="0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32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5438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/>
          </p:nvPr>
        </p:nvSpPr>
        <p:spPr>
          <a:xfrm>
            <a:off x="4686300" y="1143000"/>
            <a:ext cx="4229100" cy="457200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2"/>
          </p:nvPr>
        </p:nvSpPr>
        <p:spPr>
          <a:xfrm>
            <a:off x="228600" y="3771900"/>
            <a:ext cx="4229100" cy="457200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3"/>
          </p:nvPr>
        </p:nvSpPr>
        <p:spPr>
          <a:xfrm>
            <a:off x="4686300" y="3771900"/>
            <a:ext cx="4229100" cy="457200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3" name="Slide Number Placeholder 39"/>
          <p:cNvSpPr>
            <a:spLocks noGrp="1"/>
          </p:cNvSpPr>
          <p:nvPr>
            <p:ph type="sldNum" sz="quarter" idx="14"/>
          </p:nvPr>
        </p:nvSpPr>
        <p:spPr>
          <a:xfrm>
            <a:off x="7772400" y="6172200"/>
            <a:ext cx="914400" cy="457200"/>
          </a:xfrm>
        </p:spPr>
        <p:txBody>
          <a:bodyPr/>
          <a:lstStyle/>
          <a:p>
            <a:fld id="{EA082F48-6CB7-43FF-BFAD-FC0B770D5F3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974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4228663"/>
            <a:ext cx="5437632" cy="621792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7" name="Title 10"/>
          <p:cNvSpPr>
            <a:spLocks noGrp="1"/>
          </p:cNvSpPr>
          <p:nvPr userDrawn="1"/>
        </p:nvSpPr>
        <p:spPr>
          <a:xfrm>
            <a:off x="-337640" y="1735980"/>
            <a:ext cx="7391400" cy="9387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 userDrawn="1"/>
        </p:nvSpPr>
        <p:spPr>
          <a:xfrm>
            <a:off x="-375740" y="2720193"/>
            <a:ext cx="7467600" cy="621792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9" name="Title 4"/>
          <p:cNvSpPr txBox="1">
            <a:spLocks/>
          </p:cNvSpPr>
          <p:nvPr userDrawn="1"/>
        </p:nvSpPr>
        <p:spPr>
          <a:xfrm>
            <a:off x="1" y="5695268"/>
            <a:ext cx="9143999" cy="38076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0">
                <a:solidFill>
                  <a:srgbClr val="4C575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18" y="1312791"/>
            <a:ext cx="4879243" cy="30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126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79788" y="1643063"/>
            <a:ext cx="2384425" cy="2386012"/>
            <a:chOff x="144" y="303"/>
            <a:chExt cx="610" cy="615"/>
          </a:xfrm>
        </p:grpSpPr>
        <p:sp>
          <p:nvSpPr>
            <p:cNvPr id="5" name="Oval 5"/>
            <p:cNvSpPr>
              <a:spLocks noChangeArrowheads="1"/>
            </p:cNvSpPr>
            <p:nvPr userDrawn="1"/>
          </p:nvSpPr>
          <p:spPr bwMode="auto">
            <a:xfrm>
              <a:off x="144" y="303"/>
              <a:ext cx="610" cy="610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 userDrawn="1"/>
          </p:nvPicPr>
          <p:blipFill>
            <a:blip cstate="email">
              <a:clrChange>
                <a:clrFrom>
                  <a:srgbClr val="005A7B"/>
                </a:clrFrom>
                <a:clrTo>
                  <a:srgbClr val="005A7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" y="308"/>
              <a:ext cx="608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7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7175"/>
            <a:ext cx="7772400" cy="1143000"/>
          </a:xfrm>
        </p:spPr>
        <p:txBody>
          <a:bodyPr anchor="t" anchorCtr="1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338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8415338" y="6396038"/>
            <a:ext cx="731837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itchFamily="34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FB686-3547-4014-A2A6-0E7E96EE067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0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6952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22" y="257175"/>
            <a:ext cx="8353778" cy="6572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9CDF33-4A6B-400E-A2BB-7DCC9CEC356D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53907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A9370E-251D-44C1-A4DC-50AB39518305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74660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775" y="1111250"/>
            <a:ext cx="4264025" cy="529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264025" cy="529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F7CE4-0C7B-4C05-80C1-D0559411F026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01134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5320D-D208-47AA-9BE9-D34401DD3AD8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39573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76DD6-CB52-412B-A234-E15341CEDF32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93651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1826A-9F4E-4129-AC74-B8751B06C940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72121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79327-8AA5-4311-978D-70D0ADD47641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4378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B06171-6971-4D0B-9D6A-CBD72112EB7D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109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7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315200" cy="685800"/>
          </a:xfr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11" name="Slide Number Placeholder 42"/>
          <p:cNvSpPr>
            <a:spLocks noGrp="1"/>
          </p:cNvSpPr>
          <p:nvPr>
            <p:ph type="sldNum" sz="quarter" idx="10"/>
          </p:nvPr>
        </p:nvSpPr>
        <p:spPr>
          <a:xfrm>
            <a:off x="7772400" y="6172200"/>
            <a:ext cx="914400" cy="457200"/>
          </a:xfrm>
        </p:spPr>
        <p:txBody>
          <a:bodyPr/>
          <a:lstStyle/>
          <a:p>
            <a:fld id="{EA082F48-6CB7-43FF-BFAD-FC0B770D5F3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800600"/>
          </a:xfrm>
        </p:spPr>
        <p:txBody>
          <a:bodyPr/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8854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501BEC-33BA-482C-9443-A4DB513F29AF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37809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257175"/>
            <a:ext cx="2170112" cy="614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257175"/>
            <a:ext cx="6357938" cy="614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576DF-79C5-4BF6-A137-1605DF67C1B3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85916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1775" y="257175"/>
            <a:ext cx="8680450" cy="61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BEE8AC-DA97-407C-BA2F-9A112F496F16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88018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46520"/>
            <a:ext cx="457200" cy="41148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fld id="{50DCEAAA-5C89-46F5-B524-2C45209A8B1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78408" y="228600"/>
            <a:ext cx="7178040" cy="6126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4077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57175"/>
            <a:ext cx="7772400" cy="1143000"/>
          </a:xfrm>
          <a:prstGeom prst="rect">
            <a:avLst/>
          </a:prstGeom>
        </p:spPr>
        <p:txBody>
          <a:bodyPr anchor="t" anchorCtr="1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338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157"/>
          <p:cNvSpPr>
            <a:spLocks noGrp="1" noChangeArrowheads="1"/>
          </p:cNvSpPr>
          <p:nvPr>
            <p:ph type="dt" sz="half" idx="10"/>
          </p:nvPr>
        </p:nvSpPr>
        <p:spPr>
          <a:xfrm>
            <a:off x="8474075" y="6396038"/>
            <a:ext cx="673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05779-F8A7-420E-B92E-267E8478E0CD}" type="slidenum">
              <a:rPr lang="en-US"/>
              <a:pPr>
                <a:defRPr/>
              </a:pPr>
              <a:t>‹#›</a:t>
            </a:fld>
            <a:r>
              <a:rPr lang="en-US">
                <a:cs typeface="+mn-cs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77" y="1549715"/>
            <a:ext cx="246144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827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8C53-B6CC-453D-ABC5-1C27976A1F31}" type="slidenum">
              <a:rPr lang="en-US"/>
              <a:pPr>
                <a:defRPr/>
              </a:pPr>
              <a:t>‹#›</a:t>
            </a:fld>
            <a:r>
              <a:rPr lang="en-US">
                <a:latin typeface="Arial Narrow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04285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ubtitle 2"/>
          <p:cNvSpPr txBox="1">
            <a:spLocks/>
          </p:cNvSpPr>
          <p:nvPr userDrawn="1"/>
        </p:nvSpPr>
        <p:spPr bwMode="auto">
          <a:xfrm>
            <a:off x="1358020" y="4817691"/>
            <a:ext cx="6400800" cy="39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627128" y="6594947"/>
            <a:ext cx="1786773" cy="261980"/>
          </a:xfrm>
        </p:spPr>
        <p:txBody>
          <a:bodyPr bIns="0">
            <a:normAutofit/>
          </a:bodyPr>
          <a:lstStyle>
            <a:lvl1pPr marL="0" indent="0" algn="l">
              <a:buNone/>
              <a:defRPr sz="800" b="0" i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Special Notes, Declassification Date, “As Of” DTG, FDO #, etc.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3186820" y="1"/>
            <a:ext cx="2743200" cy="182880"/>
          </a:xfrm>
        </p:spPr>
        <p:txBody>
          <a:bodyPr bIns="0">
            <a:normAutofit/>
          </a:bodyPr>
          <a:lstStyle>
            <a:lvl1pPr marL="0" indent="0" algn="ctr">
              <a:buNone/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09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4228663"/>
            <a:ext cx="5437632" cy="621792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7713" y="1471386"/>
            <a:ext cx="6197145" cy="93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4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986770" y="2351263"/>
            <a:ext cx="4665923" cy="628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66344" y="4407591"/>
            <a:ext cx="4173657" cy="6432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0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6344" y="4794635"/>
            <a:ext cx="4173661" cy="6432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0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66334" y="5169442"/>
            <a:ext cx="4173701" cy="5316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0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160087" y="-53410"/>
            <a:ext cx="1968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>
                <a:solidFill>
                  <a:srgbClr val="2B353B"/>
                </a:solidFill>
              </a:rPr>
              <a:t>UNCLASSIFIED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9" y="271325"/>
            <a:ext cx="1423079" cy="880968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 userDrawn="1"/>
        </p:nvSpPr>
        <p:spPr>
          <a:xfrm>
            <a:off x="3355879" y="6573317"/>
            <a:ext cx="2432676" cy="260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100" b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</a:p>
        </p:txBody>
      </p:sp>
    </p:spTree>
    <p:extLst>
      <p:ext uri="{BB962C8B-B14F-4D97-AF65-F5344CB8AC3E}">
        <p14:creationId xmlns:p14="http://schemas.microsoft.com/office/powerpoint/2010/main" val="35777301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Standard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4228663"/>
            <a:ext cx="5437632" cy="621792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8" y="302830"/>
            <a:ext cx="1343111" cy="65154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020937"/>
            <a:ext cx="9144000" cy="157652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>
                <a:solidFill>
                  <a:srgbClr val="6639B7"/>
                </a:solidFill>
              </a:rPr>
              <a:t>       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60087" y="-53410"/>
            <a:ext cx="1968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srgbClr val="2B353B"/>
                </a:solidFill>
              </a:rPr>
              <a:t>UNCLASSIFIED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0539" y="127441"/>
            <a:ext cx="5045075" cy="768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45952" y="1314451"/>
            <a:ext cx="8185150" cy="5086349"/>
          </a:xfrm>
          <a:prstGeom prst="rect">
            <a:avLst/>
          </a:prstGeom>
        </p:spPr>
        <p:txBody>
          <a:bodyPr/>
          <a:lstStyle>
            <a:lvl1pPr>
              <a:defRPr lang="en-US" sz="18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en-US" sz="16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en-US" sz="14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 dirty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4"/>
          <p:cNvSpPr txBox="1">
            <a:spLocks/>
          </p:cNvSpPr>
          <p:nvPr userDrawn="1"/>
        </p:nvSpPr>
        <p:spPr>
          <a:xfrm>
            <a:off x="3355879" y="6573317"/>
            <a:ext cx="2432676" cy="260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100" b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</a:p>
        </p:txBody>
      </p:sp>
    </p:spTree>
    <p:extLst>
      <p:ext uri="{BB962C8B-B14F-4D97-AF65-F5344CB8AC3E}">
        <p14:creationId xmlns:p14="http://schemas.microsoft.com/office/powerpoint/2010/main" val="33132134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4228663"/>
            <a:ext cx="5437632" cy="621792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8" y="302830"/>
            <a:ext cx="1343111" cy="65154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020937"/>
            <a:ext cx="9144000" cy="157652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>
                <a:solidFill>
                  <a:srgbClr val="6639B7"/>
                </a:solidFill>
              </a:rPr>
              <a:t>       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60087" y="-53410"/>
            <a:ext cx="1968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srgbClr val="2B353B"/>
                </a:solidFill>
              </a:rPr>
              <a:t>UNCLASSIFIED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760539" y="114660"/>
            <a:ext cx="5342011" cy="618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767626" y="523966"/>
            <a:ext cx="5334923" cy="72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rgbClr val="2B353B"/>
                </a:solidFill>
                <a:latin typeface="Franklin Gothic Medium Cond" panose="020B0606030402020204" pitchFamily="34" charset="0"/>
                <a:ea typeface="+mn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45952" y="1314451"/>
            <a:ext cx="8185150" cy="5114059"/>
          </a:xfrm>
          <a:prstGeom prst="rect">
            <a:avLst/>
          </a:prstGeom>
        </p:spPr>
        <p:txBody>
          <a:bodyPr/>
          <a:lstStyle>
            <a:lvl1pPr>
              <a:defRPr lang="en-US" sz="18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en-US" sz="16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en-US" sz="14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 dirty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4"/>
          <p:cNvSpPr txBox="1">
            <a:spLocks/>
          </p:cNvSpPr>
          <p:nvPr userDrawn="1"/>
        </p:nvSpPr>
        <p:spPr>
          <a:xfrm>
            <a:off x="3355879" y="6573317"/>
            <a:ext cx="2432676" cy="260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100" b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</a:p>
        </p:txBody>
      </p:sp>
    </p:spTree>
    <p:extLst>
      <p:ext uri="{BB962C8B-B14F-4D97-AF65-F5344CB8AC3E}">
        <p14:creationId xmlns:p14="http://schemas.microsoft.com/office/powerpoint/2010/main" val="114420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7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3152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1" name="Slide Number Placeholder 42"/>
          <p:cNvSpPr>
            <a:spLocks noGrp="1"/>
          </p:cNvSpPr>
          <p:nvPr>
            <p:ph type="sldNum" sz="quarter" idx="10"/>
          </p:nvPr>
        </p:nvSpPr>
        <p:spPr>
          <a:xfrm>
            <a:off x="7772400" y="6172200"/>
            <a:ext cx="914400" cy="457200"/>
          </a:xfrm>
        </p:spPr>
        <p:txBody>
          <a:bodyPr/>
          <a:lstStyle/>
          <a:p>
            <a:fld id="{EA082F48-6CB7-43FF-BFAD-FC0B770D5F3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573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034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Fac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4228663"/>
            <a:ext cx="5437632" cy="621792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8" y="302830"/>
            <a:ext cx="1343111" cy="65154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020937"/>
            <a:ext cx="9144000" cy="157652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>
                <a:solidFill>
                  <a:srgbClr val="6639B7"/>
                </a:solidFill>
              </a:rPr>
              <a:t>       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60087" y="-53410"/>
            <a:ext cx="1968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srgbClr val="2B353B"/>
                </a:solidFill>
              </a:rPr>
              <a:t>UNCLASSIFIED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0539" y="127441"/>
            <a:ext cx="5045075" cy="768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rgbClr val="544496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Facer - Slide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45952" y="1314451"/>
            <a:ext cx="8185150" cy="5086349"/>
          </a:xfrm>
          <a:prstGeom prst="rect">
            <a:avLst/>
          </a:prstGeom>
        </p:spPr>
        <p:txBody>
          <a:bodyPr/>
          <a:lstStyle>
            <a:lvl1pPr>
              <a:defRPr lang="en-US" sz="18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en-US" sz="16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en-US" sz="14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 dirty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4"/>
          <p:cNvSpPr txBox="1">
            <a:spLocks/>
          </p:cNvSpPr>
          <p:nvPr userDrawn="1"/>
        </p:nvSpPr>
        <p:spPr>
          <a:xfrm>
            <a:off x="3355879" y="6573317"/>
            <a:ext cx="2432676" cy="260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100" b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</a:p>
        </p:txBody>
      </p:sp>
    </p:spTree>
    <p:extLst>
      <p:ext uri="{BB962C8B-B14F-4D97-AF65-F5344CB8AC3E}">
        <p14:creationId xmlns:p14="http://schemas.microsoft.com/office/powerpoint/2010/main" val="2661901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4228663"/>
            <a:ext cx="5437632" cy="621792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8" y="302830"/>
            <a:ext cx="1343111" cy="65154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020937"/>
            <a:ext cx="9144000" cy="157652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>
                <a:solidFill>
                  <a:srgbClr val="6639B7"/>
                </a:solidFill>
              </a:rPr>
              <a:t>       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60087" y="-53410"/>
            <a:ext cx="1968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srgbClr val="2B353B"/>
                </a:solidFill>
              </a:rPr>
              <a:t>UNCLASSIFIED</a:t>
            </a:r>
          </a:p>
        </p:txBody>
      </p:sp>
      <p:sp>
        <p:nvSpPr>
          <p:cNvPr id="16" name="Title 4"/>
          <p:cNvSpPr txBox="1">
            <a:spLocks/>
          </p:cNvSpPr>
          <p:nvPr userDrawn="1"/>
        </p:nvSpPr>
        <p:spPr>
          <a:xfrm>
            <a:off x="3355879" y="6573317"/>
            <a:ext cx="2432676" cy="260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100" b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</a:p>
        </p:txBody>
      </p:sp>
    </p:spTree>
    <p:extLst>
      <p:ext uri="{BB962C8B-B14F-4D97-AF65-F5344CB8AC3E}">
        <p14:creationId xmlns:p14="http://schemas.microsoft.com/office/powerpoint/2010/main" val="14638602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4228663"/>
            <a:ext cx="5437632" cy="621792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7" name="Title 10"/>
          <p:cNvSpPr>
            <a:spLocks noGrp="1"/>
          </p:cNvSpPr>
          <p:nvPr userDrawn="1"/>
        </p:nvSpPr>
        <p:spPr>
          <a:xfrm>
            <a:off x="-337640" y="1735980"/>
            <a:ext cx="7391400" cy="9387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 userDrawn="1"/>
        </p:nvSpPr>
        <p:spPr>
          <a:xfrm>
            <a:off x="-375740" y="2720193"/>
            <a:ext cx="7467600" cy="621792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9" name="Title 4"/>
          <p:cNvSpPr txBox="1">
            <a:spLocks/>
          </p:cNvSpPr>
          <p:nvPr userDrawn="1"/>
        </p:nvSpPr>
        <p:spPr>
          <a:xfrm>
            <a:off x="1" y="5695268"/>
            <a:ext cx="9143999" cy="38076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0">
                <a:solidFill>
                  <a:srgbClr val="4C575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18" y="1312791"/>
            <a:ext cx="4879243" cy="30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897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1780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205317" y="1870652"/>
            <a:ext cx="3227297" cy="4105220"/>
            <a:chOff x="2205317" y="1870652"/>
            <a:chExt cx="3227297" cy="4105220"/>
          </a:xfrm>
        </p:grpSpPr>
        <p:sp>
          <p:nvSpPr>
            <p:cNvPr id="2" name="Freeform 1"/>
            <p:cNvSpPr/>
            <p:nvPr userDrawn="1"/>
          </p:nvSpPr>
          <p:spPr>
            <a:xfrm>
              <a:off x="2205317" y="3206340"/>
              <a:ext cx="1667436" cy="2039586"/>
            </a:xfrm>
            <a:custGeom>
              <a:avLst/>
              <a:gdLst>
                <a:gd name="connsiteX0" fmla="*/ 1947075 w 1947075"/>
                <a:gd name="connsiteY0" fmla="*/ 0 h 2784840"/>
                <a:gd name="connsiteX1" fmla="*/ 1204125 w 1947075"/>
                <a:gd name="connsiteY1" fmla="*/ 914400 h 2784840"/>
                <a:gd name="connsiteX2" fmla="*/ 816775 w 1947075"/>
                <a:gd name="connsiteY2" fmla="*/ 1847850 h 2784840"/>
                <a:gd name="connsiteX3" fmla="*/ 721525 w 1947075"/>
                <a:gd name="connsiteY3" fmla="*/ 2190750 h 2784840"/>
                <a:gd name="connsiteX4" fmla="*/ 423075 w 1947075"/>
                <a:gd name="connsiteY4" fmla="*/ 2584450 h 2784840"/>
                <a:gd name="connsiteX5" fmla="*/ 42075 w 1947075"/>
                <a:gd name="connsiteY5" fmla="*/ 2774950 h 2784840"/>
                <a:gd name="connsiteX6" fmla="*/ 175425 w 1947075"/>
                <a:gd name="connsiteY6" fmla="*/ 2292350 h 2784840"/>
                <a:gd name="connsiteX7" fmla="*/ 334175 w 1947075"/>
                <a:gd name="connsiteY7" fmla="*/ 1911350 h 2784840"/>
                <a:gd name="connsiteX8" fmla="*/ 35725 w 1947075"/>
                <a:gd name="connsiteY8" fmla="*/ 1822450 h 2784840"/>
                <a:gd name="connsiteX9" fmla="*/ 16675 w 1947075"/>
                <a:gd name="connsiteY9" fmla="*/ 1765300 h 2784840"/>
                <a:gd name="connsiteX0" fmla="*/ 1655796 w 1655796"/>
                <a:gd name="connsiteY0" fmla="*/ 0 h 2674741"/>
                <a:gd name="connsiteX1" fmla="*/ 1204125 w 1655796"/>
                <a:gd name="connsiteY1" fmla="*/ 804301 h 2674741"/>
                <a:gd name="connsiteX2" fmla="*/ 816775 w 1655796"/>
                <a:gd name="connsiteY2" fmla="*/ 1737751 h 2674741"/>
                <a:gd name="connsiteX3" fmla="*/ 721525 w 1655796"/>
                <a:gd name="connsiteY3" fmla="*/ 2080651 h 2674741"/>
                <a:gd name="connsiteX4" fmla="*/ 423075 w 1655796"/>
                <a:gd name="connsiteY4" fmla="*/ 2474351 h 2674741"/>
                <a:gd name="connsiteX5" fmla="*/ 42075 w 1655796"/>
                <a:gd name="connsiteY5" fmla="*/ 2664851 h 2674741"/>
                <a:gd name="connsiteX6" fmla="*/ 175425 w 1655796"/>
                <a:gd name="connsiteY6" fmla="*/ 2182251 h 2674741"/>
                <a:gd name="connsiteX7" fmla="*/ 334175 w 1655796"/>
                <a:gd name="connsiteY7" fmla="*/ 1801251 h 2674741"/>
                <a:gd name="connsiteX8" fmla="*/ 35725 w 1655796"/>
                <a:gd name="connsiteY8" fmla="*/ 1712351 h 2674741"/>
                <a:gd name="connsiteX9" fmla="*/ 16675 w 1655796"/>
                <a:gd name="connsiteY9" fmla="*/ 1655201 h 2674741"/>
                <a:gd name="connsiteX0" fmla="*/ 1204125 w 1204125"/>
                <a:gd name="connsiteY0" fmla="*/ 0 h 1870440"/>
                <a:gd name="connsiteX1" fmla="*/ 816775 w 1204125"/>
                <a:gd name="connsiteY1" fmla="*/ 933450 h 1870440"/>
                <a:gd name="connsiteX2" fmla="*/ 721525 w 1204125"/>
                <a:gd name="connsiteY2" fmla="*/ 1276350 h 1870440"/>
                <a:gd name="connsiteX3" fmla="*/ 423075 w 1204125"/>
                <a:gd name="connsiteY3" fmla="*/ 1670050 h 1870440"/>
                <a:gd name="connsiteX4" fmla="*/ 42075 w 1204125"/>
                <a:gd name="connsiteY4" fmla="*/ 1860550 h 1870440"/>
                <a:gd name="connsiteX5" fmla="*/ 175425 w 1204125"/>
                <a:gd name="connsiteY5" fmla="*/ 1377950 h 1870440"/>
                <a:gd name="connsiteX6" fmla="*/ 334175 w 1204125"/>
                <a:gd name="connsiteY6" fmla="*/ 996950 h 1870440"/>
                <a:gd name="connsiteX7" fmla="*/ 35725 w 1204125"/>
                <a:gd name="connsiteY7" fmla="*/ 908050 h 1870440"/>
                <a:gd name="connsiteX8" fmla="*/ 16675 w 1204125"/>
                <a:gd name="connsiteY8" fmla="*/ 850900 h 1870440"/>
                <a:gd name="connsiteX0" fmla="*/ 1271343 w 1271343"/>
                <a:gd name="connsiteY0" fmla="*/ 0 h 2171762"/>
                <a:gd name="connsiteX1" fmla="*/ 816775 w 1271343"/>
                <a:gd name="connsiteY1" fmla="*/ 1234772 h 2171762"/>
                <a:gd name="connsiteX2" fmla="*/ 721525 w 1271343"/>
                <a:gd name="connsiteY2" fmla="*/ 1577672 h 2171762"/>
                <a:gd name="connsiteX3" fmla="*/ 423075 w 1271343"/>
                <a:gd name="connsiteY3" fmla="*/ 1971372 h 2171762"/>
                <a:gd name="connsiteX4" fmla="*/ 42075 w 1271343"/>
                <a:gd name="connsiteY4" fmla="*/ 2161872 h 2171762"/>
                <a:gd name="connsiteX5" fmla="*/ 175425 w 1271343"/>
                <a:gd name="connsiteY5" fmla="*/ 1679272 h 2171762"/>
                <a:gd name="connsiteX6" fmla="*/ 334175 w 1271343"/>
                <a:gd name="connsiteY6" fmla="*/ 1298272 h 2171762"/>
                <a:gd name="connsiteX7" fmla="*/ 35725 w 1271343"/>
                <a:gd name="connsiteY7" fmla="*/ 1209372 h 2171762"/>
                <a:gd name="connsiteX8" fmla="*/ 16675 w 1271343"/>
                <a:gd name="connsiteY8" fmla="*/ 1152222 h 2171762"/>
                <a:gd name="connsiteX0" fmla="*/ 1271343 w 1271343"/>
                <a:gd name="connsiteY0" fmla="*/ 0 h 2171762"/>
                <a:gd name="connsiteX1" fmla="*/ 816775 w 1271343"/>
                <a:gd name="connsiteY1" fmla="*/ 1234772 h 2171762"/>
                <a:gd name="connsiteX2" fmla="*/ 721525 w 1271343"/>
                <a:gd name="connsiteY2" fmla="*/ 1577672 h 2171762"/>
                <a:gd name="connsiteX3" fmla="*/ 423075 w 1271343"/>
                <a:gd name="connsiteY3" fmla="*/ 1971372 h 2171762"/>
                <a:gd name="connsiteX4" fmla="*/ 42075 w 1271343"/>
                <a:gd name="connsiteY4" fmla="*/ 2161872 h 2171762"/>
                <a:gd name="connsiteX5" fmla="*/ 175425 w 1271343"/>
                <a:gd name="connsiteY5" fmla="*/ 1679272 h 2171762"/>
                <a:gd name="connsiteX6" fmla="*/ 334175 w 1271343"/>
                <a:gd name="connsiteY6" fmla="*/ 1298272 h 2171762"/>
                <a:gd name="connsiteX7" fmla="*/ 35725 w 1271343"/>
                <a:gd name="connsiteY7" fmla="*/ 1209372 h 2171762"/>
                <a:gd name="connsiteX8" fmla="*/ 16675 w 1271343"/>
                <a:gd name="connsiteY8" fmla="*/ 1152222 h 2171762"/>
                <a:gd name="connsiteX0" fmla="*/ 1271343 w 1271343"/>
                <a:gd name="connsiteY0" fmla="*/ 0 h 2171762"/>
                <a:gd name="connsiteX1" fmla="*/ 601677 w 1271343"/>
                <a:gd name="connsiteY1" fmla="*/ 1281129 h 2171762"/>
                <a:gd name="connsiteX2" fmla="*/ 721525 w 1271343"/>
                <a:gd name="connsiteY2" fmla="*/ 1577672 h 2171762"/>
                <a:gd name="connsiteX3" fmla="*/ 423075 w 1271343"/>
                <a:gd name="connsiteY3" fmla="*/ 1971372 h 2171762"/>
                <a:gd name="connsiteX4" fmla="*/ 42075 w 1271343"/>
                <a:gd name="connsiteY4" fmla="*/ 2161872 h 2171762"/>
                <a:gd name="connsiteX5" fmla="*/ 175425 w 1271343"/>
                <a:gd name="connsiteY5" fmla="*/ 1679272 h 2171762"/>
                <a:gd name="connsiteX6" fmla="*/ 334175 w 1271343"/>
                <a:gd name="connsiteY6" fmla="*/ 1298272 h 2171762"/>
                <a:gd name="connsiteX7" fmla="*/ 35725 w 1271343"/>
                <a:gd name="connsiteY7" fmla="*/ 1209372 h 2171762"/>
                <a:gd name="connsiteX8" fmla="*/ 16675 w 1271343"/>
                <a:gd name="connsiteY8" fmla="*/ 1152222 h 2171762"/>
                <a:gd name="connsiteX0" fmla="*/ 1271343 w 1271343"/>
                <a:gd name="connsiteY0" fmla="*/ 0 h 2171762"/>
                <a:gd name="connsiteX1" fmla="*/ 601677 w 1271343"/>
                <a:gd name="connsiteY1" fmla="*/ 1281129 h 2171762"/>
                <a:gd name="connsiteX2" fmla="*/ 721525 w 1271343"/>
                <a:gd name="connsiteY2" fmla="*/ 1577672 h 2171762"/>
                <a:gd name="connsiteX3" fmla="*/ 423075 w 1271343"/>
                <a:gd name="connsiteY3" fmla="*/ 1971372 h 2171762"/>
                <a:gd name="connsiteX4" fmla="*/ 42075 w 1271343"/>
                <a:gd name="connsiteY4" fmla="*/ 2161872 h 2171762"/>
                <a:gd name="connsiteX5" fmla="*/ 175425 w 1271343"/>
                <a:gd name="connsiteY5" fmla="*/ 1679272 h 2171762"/>
                <a:gd name="connsiteX6" fmla="*/ 334175 w 1271343"/>
                <a:gd name="connsiteY6" fmla="*/ 1298272 h 2171762"/>
                <a:gd name="connsiteX7" fmla="*/ 35725 w 1271343"/>
                <a:gd name="connsiteY7" fmla="*/ 1209372 h 2171762"/>
                <a:gd name="connsiteX8" fmla="*/ 16675 w 1271343"/>
                <a:gd name="connsiteY8" fmla="*/ 1152222 h 2171762"/>
                <a:gd name="connsiteX0" fmla="*/ 1271343 w 1271343"/>
                <a:gd name="connsiteY0" fmla="*/ 0 h 2171762"/>
                <a:gd name="connsiteX1" fmla="*/ 601677 w 1271343"/>
                <a:gd name="connsiteY1" fmla="*/ 1281129 h 2171762"/>
                <a:gd name="connsiteX2" fmla="*/ 721525 w 1271343"/>
                <a:gd name="connsiteY2" fmla="*/ 1577672 h 2171762"/>
                <a:gd name="connsiteX3" fmla="*/ 423075 w 1271343"/>
                <a:gd name="connsiteY3" fmla="*/ 1971372 h 2171762"/>
                <a:gd name="connsiteX4" fmla="*/ 42075 w 1271343"/>
                <a:gd name="connsiteY4" fmla="*/ 2161872 h 2171762"/>
                <a:gd name="connsiteX5" fmla="*/ 175425 w 1271343"/>
                <a:gd name="connsiteY5" fmla="*/ 1679272 h 2171762"/>
                <a:gd name="connsiteX6" fmla="*/ 334175 w 1271343"/>
                <a:gd name="connsiteY6" fmla="*/ 1298272 h 2171762"/>
                <a:gd name="connsiteX7" fmla="*/ 35725 w 1271343"/>
                <a:gd name="connsiteY7" fmla="*/ 1209372 h 2171762"/>
                <a:gd name="connsiteX8" fmla="*/ 16675 w 1271343"/>
                <a:gd name="connsiteY8" fmla="*/ 1152222 h 2171762"/>
                <a:gd name="connsiteX0" fmla="*/ 1271343 w 1271343"/>
                <a:gd name="connsiteY0" fmla="*/ 0 h 2171762"/>
                <a:gd name="connsiteX1" fmla="*/ 601677 w 1271343"/>
                <a:gd name="connsiteY1" fmla="*/ 1281129 h 2171762"/>
                <a:gd name="connsiteX2" fmla="*/ 721525 w 1271343"/>
                <a:gd name="connsiteY2" fmla="*/ 1577672 h 2171762"/>
                <a:gd name="connsiteX3" fmla="*/ 423075 w 1271343"/>
                <a:gd name="connsiteY3" fmla="*/ 1971372 h 2171762"/>
                <a:gd name="connsiteX4" fmla="*/ 42075 w 1271343"/>
                <a:gd name="connsiteY4" fmla="*/ 2161872 h 2171762"/>
                <a:gd name="connsiteX5" fmla="*/ 175425 w 1271343"/>
                <a:gd name="connsiteY5" fmla="*/ 1679272 h 2171762"/>
                <a:gd name="connsiteX6" fmla="*/ 334175 w 1271343"/>
                <a:gd name="connsiteY6" fmla="*/ 1298272 h 2171762"/>
                <a:gd name="connsiteX7" fmla="*/ 35725 w 1271343"/>
                <a:gd name="connsiteY7" fmla="*/ 1209372 h 2171762"/>
                <a:gd name="connsiteX8" fmla="*/ 16675 w 1271343"/>
                <a:gd name="connsiteY8" fmla="*/ 1152222 h 2171762"/>
                <a:gd name="connsiteX0" fmla="*/ 1271343 w 1271343"/>
                <a:gd name="connsiteY0" fmla="*/ 0 h 2174956"/>
                <a:gd name="connsiteX1" fmla="*/ 601677 w 1271343"/>
                <a:gd name="connsiteY1" fmla="*/ 1281129 h 2174956"/>
                <a:gd name="connsiteX2" fmla="*/ 423075 w 1271343"/>
                <a:gd name="connsiteY2" fmla="*/ 1971372 h 2174956"/>
                <a:gd name="connsiteX3" fmla="*/ 42075 w 1271343"/>
                <a:gd name="connsiteY3" fmla="*/ 2161872 h 2174956"/>
                <a:gd name="connsiteX4" fmla="*/ 175425 w 1271343"/>
                <a:gd name="connsiteY4" fmla="*/ 1679272 h 2174956"/>
                <a:gd name="connsiteX5" fmla="*/ 334175 w 1271343"/>
                <a:gd name="connsiteY5" fmla="*/ 1298272 h 2174956"/>
                <a:gd name="connsiteX6" fmla="*/ 35725 w 1271343"/>
                <a:gd name="connsiteY6" fmla="*/ 1209372 h 2174956"/>
                <a:gd name="connsiteX7" fmla="*/ 16675 w 1271343"/>
                <a:gd name="connsiteY7" fmla="*/ 1152222 h 2174956"/>
                <a:gd name="connsiteX0" fmla="*/ 1271343 w 1271343"/>
                <a:gd name="connsiteY0" fmla="*/ 0 h 2169475"/>
                <a:gd name="connsiteX1" fmla="*/ 601677 w 1271343"/>
                <a:gd name="connsiteY1" fmla="*/ 1281129 h 2169475"/>
                <a:gd name="connsiteX2" fmla="*/ 346894 w 1271343"/>
                <a:gd name="connsiteY2" fmla="*/ 1925015 h 2169475"/>
                <a:gd name="connsiteX3" fmla="*/ 42075 w 1271343"/>
                <a:gd name="connsiteY3" fmla="*/ 2161872 h 2169475"/>
                <a:gd name="connsiteX4" fmla="*/ 175425 w 1271343"/>
                <a:gd name="connsiteY4" fmla="*/ 1679272 h 2169475"/>
                <a:gd name="connsiteX5" fmla="*/ 334175 w 1271343"/>
                <a:gd name="connsiteY5" fmla="*/ 1298272 h 2169475"/>
                <a:gd name="connsiteX6" fmla="*/ 35725 w 1271343"/>
                <a:gd name="connsiteY6" fmla="*/ 1209372 h 2169475"/>
                <a:gd name="connsiteX7" fmla="*/ 16675 w 1271343"/>
                <a:gd name="connsiteY7" fmla="*/ 1152222 h 2169475"/>
                <a:gd name="connsiteX0" fmla="*/ 1271343 w 1271343"/>
                <a:gd name="connsiteY0" fmla="*/ 0 h 2168806"/>
                <a:gd name="connsiteX1" fmla="*/ 601677 w 1271343"/>
                <a:gd name="connsiteY1" fmla="*/ 1281129 h 2168806"/>
                <a:gd name="connsiteX2" fmla="*/ 346894 w 1271343"/>
                <a:gd name="connsiteY2" fmla="*/ 1925015 h 2168806"/>
                <a:gd name="connsiteX3" fmla="*/ 42075 w 1271343"/>
                <a:gd name="connsiteY3" fmla="*/ 2161872 h 2168806"/>
                <a:gd name="connsiteX4" fmla="*/ 175425 w 1271343"/>
                <a:gd name="connsiteY4" fmla="*/ 1679272 h 2168806"/>
                <a:gd name="connsiteX5" fmla="*/ 334175 w 1271343"/>
                <a:gd name="connsiteY5" fmla="*/ 1298272 h 2168806"/>
                <a:gd name="connsiteX6" fmla="*/ 35725 w 1271343"/>
                <a:gd name="connsiteY6" fmla="*/ 1209372 h 2168806"/>
                <a:gd name="connsiteX7" fmla="*/ 16675 w 1271343"/>
                <a:gd name="connsiteY7" fmla="*/ 1152222 h 2168806"/>
                <a:gd name="connsiteX0" fmla="*/ 1271343 w 1271343"/>
                <a:gd name="connsiteY0" fmla="*/ 0 h 2098364"/>
                <a:gd name="connsiteX1" fmla="*/ 601677 w 1271343"/>
                <a:gd name="connsiteY1" fmla="*/ 1281129 h 2098364"/>
                <a:gd name="connsiteX2" fmla="*/ 346894 w 1271343"/>
                <a:gd name="connsiteY2" fmla="*/ 1925015 h 2098364"/>
                <a:gd name="connsiteX3" fmla="*/ 73444 w 1271343"/>
                <a:gd name="connsiteY3" fmla="*/ 2086542 h 2098364"/>
                <a:gd name="connsiteX4" fmla="*/ 175425 w 1271343"/>
                <a:gd name="connsiteY4" fmla="*/ 1679272 h 2098364"/>
                <a:gd name="connsiteX5" fmla="*/ 334175 w 1271343"/>
                <a:gd name="connsiteY5" fmla="*/ 1298272 h 2098364"/>
                <a:gd name="connsiteX6" fmla="*/ 35725 w 1271343"/>
                <a:gd name="connsiteY6" fmla="*/ 1209372 h 2098364"/>
                <a:gd name="connsiteX7" fmla="*/ 16675 w 1271343"/>
                <a:gd name="connsiteY7" fmla="*/ 1152222 h 2098364"/>
                <a:gd name="connsiteX0" fmla="*/ 1271343 w 1271343"/>
                <a:gd name="connsiteY0" fmla="*/ 0 h 2098364"/>
                <a:gd name="connsiteX1" fmla="*/ 601677 w 1271343"/>
                <a:gd name="connsiteY1" fmla="*/ 1281129 h 2098364"/>
                <a:gd name="connsiteX2" fmla="*/ 346894 w 1271343"/>
                <a:gd name="connsiteY2" fmla="*/ 1925015 h 2098364"/>
                <a:gd name="connsiteX3" fmla="*/ 73444 w 1271343"/>
                <a:gd name="connsiteY3" fmla="*/ 2086542 h 2098364"/>
                <a:gd name="connsiteX4" fmla="*/ 175425 w 1271343"/>
                <a:gd name="connsiteY4" fmla="*/ 1679272 h 2098364"/>
                <a:gd name="connsiteX5" fmla="*/ 226626 w 1271343"/>
                <a:gd name="connsiteY5" fmla="*/ 1385192 h 2098364"/>
                <a:gd name="connsiteX6" fmla="*/ 35725 w 1271343"/>
                <a:gd name="connsiteY6" fmla="*/ 1209372 h 2098364"/>
                <a:gd name="connsiteX7" fmla="*/ 16675 w 1271343"/>
                <a:gd name="connsiteY7" fmla="*/ 1152222 h 2098364"/>
                <a:gd name="connsiteX0" fmla="*/ 1259189 w 1259189"/>
                <a:gd name="connsiteY0" fmla="*/ 0 h 2098364"/>
                <a:gd name="connsiteX1" fmla="*/ 589523 w 1259189"/>
                <a:gd name="connsiteY1" fmla="*/ 1281129 h 2098364"/>
                <a:gd name="connsiteX2" fmla="*/ 334740 w 1259189"/>
                <a:gd name="connsiteY2" fmla="*/ 1925015 h 2098364"/>
                <a:gd name="connsiteX3" fmla="*/ 61290 w 1259189"/>
                <a:gd name="connsiteY3" fmla="*/ 2086542 h 2098364"/>
                <a:gd name="connsiteX4" fmla="*/ 163271 w 1259189"/>
                <a:gd name="connsiteY4" fmla="*/ 1679272 h 2098364"/>
                <a:gd name="connsiteX5" fmla="*/ 214472 w 1259189"/>
                <a:gd name="connsiteY5" fmla="*/ 1385192 h 2098364"/>
                <a:gd name="connsiteX6" fmla="*/ 72864 w 1259189"/>
                <a:gd name="connsiteY6" fmla="*/ 1284703 h 2098364"/>
                <a:gd name="connsiteX7" fmla="*/ 4521 w 1259189"/>
                <a:gd name="connsiteY7" fmla="*/ 1152222 h 2098364"/>
                <a:gd name="connsiteX0" fmla="*/ 1259189 w 1259189"/>
                <a:gd name="connsiteY0" fmla="*/ 0 h 2136719"/>
                <a:gd name="connsiteX1" fmla="*/ 589523 w 1259189"/>
                <a:gd name="connsiteY1" fmla="*/ 1281129 h 2136719"/>
                <a:gd name="connsiteX2" fmla="*/ 334740 w 1259189"/>
                <a:gd name="connsiteY2" fmla="*/ 1925015 h 2136719"/>
                <a:gd name="connsiteX3" fmla="*/ 61290 w 1259189"/>
                <a:gd name="connsiteY3" fmla="*/ 2086542 h 2136719"/>
                <a:gd name="connsiteX4" fmla="*/ 163271 w 1259189"/>
                <a:gd name="connsiteY4" fmla="*/ 1679272 h 2136719"/>
                <a:gd name="connsiteX5" fmla="*/ 214472 w 1259189"/>
                <a:gd name="connsiteY5" fmla="*/ 1385192 h 2136719"/>
                <a:gd name="connsiteX6" fmla="*/ 72864 w 1259189"/>
                <a:gd name="connsiteY6" fmla="*/ 1284703 h 2136719"/>
                <a:gd name="connsiteX7" fmla="*/ 4521 w 1259189"/>
                <a:gd name="connsiteY7" fmla="*/ 1152222 h 2136719"/>
                <a:gd name="connsiteX0" fmla="*/ 1259189 w 1259189"/>
                <a:gd name="connsiteY0" fmla="*/ 0 h 2102894"/>
                <a:gd name="connsiteX1" fmla="*/ 589523 w 1259189"/>
                <a:gd name="connsiteY1" fmla="*/ 1281129 h 2102894"/>
                <a:gd name="connsiteX2" fmla="*/ 334740 w 1259189"/>
                <a:gd name="connsiteY2" fmla="*/ 1925015 h 2102894"/>
                <a:gd name="connsiteX3" fmla="*/ 47846 w 1259189"/>
                <a:gd name="connsiteY3" fmla="*/ 2045979 h 2102894"/>
                <a:gd name="connsiteX4" fmla="*/ 163271 w 1259189"/>
                <a:gd name="connsiteY4" fmla="*/ 1679272 h 2102894"/>
                <a:gd name="connsiteX5" fmla="*/ 214472 w 1259189"/>
                <a:gd name="connsiteY5" fmla="*/ 1385192 h 2102894"/>
                <a:gd name="connsiteX6" fmla="*/ 72864 w 1259189"/>
                <a:gd name="connsiteY6" fmla="*/ 1284703 h 2102894"/>
                <a:gd name="connsiteX7" fmla="*/ 4521 w 1259189"/>
                <a:gd name="connsiteY7" fmla="*/ 1152222 h 2102894"/>
                <a:gd name="connsiteX0" fmla="*/ 1259189 w 1259189"/>
                <a:gd name="connsiteY0" fmla="*/ 0 h 2102894"/>
                <a:gd name="connsiteX1" fmla="*/ 589523 w 1259189"/>
                <a:gd name="connsiteY1" fmla="*/ 1281129 h 2102894"/>
                <a:gd name="connsiteX2" fmla="*/ 334740 w 1259189"/>
                <a:gd name="connsiteY2" fmla="*/ 1925015 h 2102894"/>
                <a:gd name="connsiteX3" fmla="*/ 47846 w 1259189"/>
                <a:gd name="connsiteY3" fmla="*/ 2045979 h 2102894"/>
                <a:gd name="connsiteX4" fmla="*/ 163271 w 1259189"/>
                <a:gd name="connsiteY4" fmla="*/ 1679272 h 2102894"/>
                <a:gd name="connsiteX5" fmla="*/ 214472 w 1259189"/>
                <a:gd name="connsiteY5" fmla="*/ 1385192 h 2102894"/>
                <a:gd name="connsiteX6" fmla="*/ 72864 w 1259189"/>
                <a:gd name="connsiteY6" fmla="*/ 1284703 h 2102894"/>
                <a:gd name="connsiteX7" fmla="*/ 4521 w 1259189"/>
                <a:gd name="connsiteY7" fmla="*/ 1152222 h 2102894"/>
                <a:gd name="connsiteX0" fmla="*/ 1259189 w 1259189"/>
                <a:gd name="connsiteY0" fmla="*/ 0 h 2102894"/>
                <a:gd name="connsiteX1" fmla="*/ 589523 w 1259189"/>
                <a:gd name="connsiteY1" fmla="*/ 1281129 h 2102894"/>
                <a:gd name="connsiteX2" fmla="*/ 334740 w 1259189"/>
                <a:gd name="connsiteY2" fmla="*/ 1925015 h 2102894"/>
                <a:gd name="connsiteX3" fmla="*/ 47846 w 1259189"/>
                <a:gd name="connsiteY3" fmla="*/ 2045979 h 2102894"/>
                <a:gd name="connsiteX4" fmla="*/ 163271 w 1259189"/>
                <a:gd name="connsiteY4" fmla="*/ 1679272 h 2102894"/>
                <a:gd name="connsiteX5" fmla="*/ 214472 w 1259189"/>
                <a:gd name="connsiteY5" fmla="*/ 1385192 h 2102894"/>
                <a:gd name="connsiteX6" fmla="*/ 72864 w 1259189"/>
                <a:gd name="connsiteY6" fmla="*/ 1284703 h 2102894"/>
                <a:gd name="connsiteX7" fmla="*/ 4521 w 1259189"/>
                <a:gd name="connsiteY7" fmla="*/ 1152222 h 2102894"/>
                <a:gd name="connsiteX0" fmla="*/ 1259189 w 1259189"/>
                <a:gd name="connsiteY0" fmla="*/ 0 h 2102894"/>
                <a:gd name="connsiteX1" fmla="*/ 904534 w 1259189"/>
                <a:gd name="connsiteY1" fmla="*/ 692462 h 2102894"/>
                <a:gd name="connsiteX2" fmla="*/ 589523 w 1259189"/>
                <a:gd name="connsiteY2" fmla="*/ 1281129 h 2102894"/>
                <a:gd name="connsiteX3" fmla="*/ 334740 w 1259189"/>
                <a:gd name="connsiteY3" fmla="*/ 1925015 h 2102894"/>
                <a:gd name="connsiteX4" fmla="*/ 47846 w 1259189"/>
                <a:gd name="connsiteY4" fmla="*/ 2045979 h 2102894"/>
                <a:gd name="connsiteX5" fmla="*/ 163271 w 1259189"/>
                <a:gd name="connsiteY5" fmla="*/ 1679272 h 2102894"/>
                <a:gd name="connsiteX6" fmla="*/ 214472 w 1259189"/>
                <a:gd name="connsiteY6" fmla="*/ 1385192 h 2102894"/>
                <a:gd name="connsiteX7" fmla="*/ 72864 w 1259189"/>
                <a:gd name="connsiteY7" fmla="*/ 1284703 h 2102894"/>
                <a:gd name="connsiteX8" fmla="*/ 4521 w 1259189"/>
                <a:gd name="connsiteY8" fmla="*/ 1152222 h 2102894"/>
                <a:gd name="connsiteX0" fmla="*/ 1259189 w 1259189"/>
                <a:gd name="connsiteY0" fmla="*/ 0 h 2102894"/>
                <a:gd name="connsiteX1" fmla="*/ 904534 w 1259189"/>
                <a:gd name="connsiteY1" fmla="*/ 692462 h 2102894"/>
                <a:gd name="connsiteX2" fmla="*/ 589523 w 1259189"/>
                <a:gd name="connsiteY2" fmla="*/ 1281129 h 2102894"/>
                <a:gd name="connsiteX3" fmla="*/ 334740 w 1259189"/>
                <a:gd name="connsiteY3" fmla="*/ 1925015 h 2102894"/>
                <a:gd name="connsiteX4" fmla="*/ 47846 w 1259189"/>
                <a:gd name="connsiteY4" fmla="*/ 2045979 h 2102894"/>
                <a:gd name="connsiteX5" fmla="*/ 163271 w 1259189"/>
                <a:gd name="connsiteY5" fmla="*/ 1679272 h 2102894"/>
                <a:gd name="connsiteX6" fmla="*/ 214472 w 1259189"/>
                <a:gd name="connsiteY6" fmla="*/ 1385192 h 2102894"/>
                <a:gd name="connsiteX7" fmla="*/ 72864 w 1259189"/>
                <a:gd name="connsiteY7" fmla="*/ 1284703 h 2102894"/>
                <a:gd name="connsiteX8" fmla="*/ 4521 w 1259189"/>
                <a:gd name="connsiteY8" fmla="*/ 1152222 h 2102894"/>
                <a:gd name="connsiteX0" fmla="*/ 1259189 w 1259189"/>
                <a:gd name="connsiteY0" fmla="*/ 0 h 2102894"/>
                <a:gd name="connsiteX1" fmla="*/ 868684 w 1259189"/>
                <a:gd name="connsiteY1" fmla="*/ 651900 h 2102894"/>
                <a:gd name="connsiteX2" fmla="*/ 589523 w 1259189"/>
                <a:gd name="connsiteY2" fmla="*/ 1281129 h 2102894"/>
                <a:gd name="connsiteX3" fmla="*/ 334740 w 1259189"/>
                <a:gd name="connsiteY3" fmla="*/ 1925015 h 2102894"/>
                <a:gd name="connsiteX4" fmla="*/ 47846 w 1259189"/>
                <a:gd name="connsiteY4" fmla="*/ 2045979 h 2102894"/>
                <a:gd name="connsiteX5" fmla="*/ 163271 w 1259189"/>
                <a:gd name="connsiteY5" fmla="*/ 1679272 h 2102894"/>
                <a:gd name="connsiteX6" fmla="*/ 214472 w 1259189"/>
                <a:gd name="connsiteY6" fmla="*/ 1385192 h 2102894"/>
                <a:gd name="connsiteX7" fmla="*/ 72864 w 1259189"/>
                <a:gd name="connsiteY7" fmla="*/ 1284703 h 2102894"/>
                <a:gd name="connsiteX8" fmla="*/ 4521 w 1259189"/>
                <a:gd name="connsiteY8" fmla="*/ 1152222 h 2102894"/>
                <a:gd name="connsiteX0" fmla="*/ 1259189 w 1259189"/>
                <a:gd name="connsiteY0" fmla="*/ 0 h 2102894"/>
                <a:gd name="connsiteX1" fmla="*/ 868684 w 1259189"/>
                <a:gd name="connsiteY1" fmla="*/ 651900 h 2102894"/>
                <a:gd name="connsiteX2" fmla="*/ 589523 w 1259189"/>
                <a:gd name="connsiteY2" fmla="*/ 1281129 h 2102894"/>
                <a:gd name="connsiteX3" fmla="*/ 334740 w 1259189"/>
                <a:gd name="connsiteY3" fmla="*/ 1925015 h 2102894"/>
                <a:gd name="connsiteX4" fmla="*/ 47846 w 1259189"/>
                <a:gd name="connsiteY4" fmla="*/ 2045979 h 2102894"/>
                <a:gd name="connsiteX5" fmla="*/ 163271 w 1259189"/>
                <a:gd name="connsiteY5" fmla="*/ 1679272 h 2102894"/>
                <a:gd name="connsiteX6" fmla="*/ 214472 w 1259189"/>
                <a:gd name="connsiteY6" fmla="*/ 1385192 h 2102894"/>
                <a:gd name="connsiteX7" fmla="*/ 72864 w 1259189"/>
                <a:gd name="connsiteY7" fmla="*/ 1284703 h 2102894"/>
                <a:gd name="connsiteX8" fmla="*/ 4521 w 1259189"/>
                <a:gd name="connsiteY8" fmla="*/ 1152222 h 2102894"/>
                <a:gd name="connsiteX0" fmla="*/ 1259189 w 1259189"/>
                <a:gd name="connsiteY0" fmla="*/ 0 h 2102894"/>
                <a:gd name="connsiteX1" fmla="*/ 868684 w 1259189"/>
                <a:gd name="connsiteY1" fmla="*/ 651900 h 2102894"/>
                <a:gd name="connsiteX2" fmla="*/ 589523 w 1259189"/>
                <a:gd name="connsiteY2" fmla="*/ 1281129 h 2102894"/>
                <a:gd name="connsiteX3" fmla="*/ 334740 w 1259189"/>
                <a:gd name="connsiteY3" fmla="*/ 1925015 h 2102894"/>
                <a:gd name="connsiteX4" fmla="*/ 47846 w 1259189"/>
                <a:gd name="connsiteY4" fmla="*/ 2045979 h 2102894"/>
                <a:gd name="connsiteX5" fmla="*/ 163271 w 1259189"/>
                <a:gd name="connsiteY5" fmla="*/ 1679272 h 2102894"/>
                <a:gd name="connsiteX6" fmla="*/ 214472 w 1259189"/>
                <a:gd name="connsiteY6" fmla="*/ 1385192 h 2102894"/>
                <a:gd name="connsiteX7" fmla="*/ 72864 w 1259189"/>
                <a:gd name="connsiteY7" fmla="*/ 1284703 h 2102894"/>
                <a:gd name="connsiteX8" fmla="*/ 4521 w 1259189"/>
                <a:gd name="connsiteY8" fmla="*/ 1152222 h 2102894"/>
                <a:gd name="connsiteX0" fmla="*/ 1214377 w 1214377"/>
                <a:gd name="connsiteY0" fmla="*/ 0 h 1863381"/>
                <a:gd name="connsiteX1" fmla="*/ 868684 w 1214377"/>
                <a:gd name="connsiteY1" fmla="*/ 412387 h 1863381"/>
                <a:gd name="connsiteX2" fmla="*/ 589523 w 1214377"/>
                <a:gd name="connsiteY2" fmla="*/ 1041616 h 1863381"/>
                <a:gd name="connsiteX3" fmla="*/ 334740 w 1214377"/>
                <a:gd name="connsiteY3" fmla="*/ 1685502 h 1863381"/>
                <a:gd name="connsiteX4" fmla="*/ 47846 w 1214377"/>
                <a:gd name="connsiteY4" fmla="*/ 1806466 h 1863381"/>
                <a:gd name="connsiteX5" fmla="*/ 163271 w 1214377"/>
                <a:gd name="connsiteY5" fmla="*/ 1439759 h 1863381"/>
                <a:gd name="connsiteX6" fmla="*/ 214472 w 1214377"/>
                <a:gd name="connsiteY6" fmla="*/ 1145679 h 1863381"/>
                <a:gd name="connsiteX7" fmla="*/ 72864 w 1214377"/>
                <a:gd name="connsiteY7" fmla="*/ 1045190 h 1863381"/>
                <a:gd name="connsiteX8" fmla="*/ 4521 w 1214377"/>
                <a:gd name="connsiteY8" fmla="*/ 912709 h 1863381"/>
                <a:gd name="connsiteX0" fmla="*/ 1056041 w 1056041"/>
                <a:gd name="connsiteY0" fmla="*/ 26154 h 1522540"/>
                <a:gd name="connsiteX1" fmla="*/ 868684 w 1056041"/>
                <a:gd name="connsiteY1" fmla="*/ 71546 h 1522540"/>
                <a:gd name="connsiteX2" fmla="*/ 589523 w 1056041"/>
                <a:gd name="connsiteY2" fmla="*/ 700775 h 1522540"/>
                <a:gd name="connsiteX3" fmla="*/ 334740 w 1056041"/>
                <a:gd name="connsiteY3" fmla="*/ 1344661 h 1522540"/>
                <a:gd name="connsiteX4" fmla="*/ 47846 w 1056041"/>
                <a:gd name="connsiteY4" fmla="*/ 1465625 h 1522540"/>
                <a:gd name="connsiteX5" fmla="*/ 163271 w 1056041"/>
                <a:gd name="connsiteY5" fmla="*/ 1098918 h 1522540"/>
                <a:gd name="connsiteX6" fmla="*/ 214472 w 1056041"/>
                <a:gd name="connsiteY6" fmla="*/ 804838 h 1522540"/>
                <a:gd name="connsiteX7" fmla="*/ 72864 w 1056041"/>
                <a:gd name="connsiteY7" fmla="*/ 704349 h 1522540"/>
                <a:gd name="connsiteX8" fmla="*/ 4521 w 1056041"/>
                <a:gd name="connsiteY8" fmla="*/ 571868 h 1522540"/>
                <a:gd name="connsiteX0" fmla="*/ 1085916 w 1085916"/>
                <a:gd name="connsiteY0" fmla="*/ 19979 h 1524091"/>
                <a:gd name="connsiteX1" fmla="*/ 868684 w 1085916"/>
                <a:gd name="connsiteY1" fmla="*/ 73097 h 1524091"/>
                <a:gd name="connsiteX2" fmla="*/ 589523 w 1085916"/>
                <a:gd name="connsiteY2" fmla="*/ 702326 h 1524091"/>
                <a:gd name="connsiteX3" fmla="*/ 334740 w 1085916"/>
                <a:gd name="connsiteY3" fmla="*/ 1346212 h 1524091"/>
                <a:gd name="connsiteX4" fmla="*/ 47846 w 1085916"/>
                <a:gd name="connsiteY4" fmla="*/ 1467176 h 1524091"/>
                <a:gd name="connsiteX5" fmla="*/ 163271 w 1085916"/>
                <a:gd name="connsiteY5" fmla="*/ 1100469 h 1524091"/>
                <a:gd name="connsiteX6" fmla="*/ 214472 w 1085916"/>
                <a:gd name="connsiteY6" fmla="*/ 806389 h 1524091"/>
                <a:gd name="connsiteX7" fmla="*/ 72864 w 1085916"/>
                <a:gd name="connsiteY7" fmla="*/ 705900 h 1524091"/>
                <a:gd name="connsiteX8" fmla="*/ 4521 w 1085916"/>
                <a:gd name="connsiteY8" fmla="*/ 573419 h 1524091"/>
                <a:gd name="connsiteX0" fmla="*/ 1085916 w 1126402"/>
                <a:gd name="connsiteY0" fmla="*/ 61918 h 1566030"/>
                <a:gd name="connsiteX1" fmla="*/ 868684 w 1126402"/>
                <a:gd name="connsiteY1" fmla="*/ 115036 h 1566030"/>
                <a:gd name="connsiteX2" fmla="*/ 589523 w 1126402"/>
                <a:gd name="connsiteY2" fmla="*/ 744265 h 1566030"/>
                <a:gd name="connsiteX3" fmla="*/ 334740 w 1126402"/>
                <a:gd name="connsiteY3" fmla="*/ 1388151 h 1566030"/>
                <a:gd name="connsiteX4" fmla="*/ 47846 w 1126402"/>
                <a:gd name="connsiteY4" fmla="*/ 1509115 h 1566030"/>
                <a:gd name="connsiteX5" fmla="*/ 163271 w 1126402"/>
                <a:gd name="connsiteY5" fmla="*/ 1142408 h 1566030"/>
                <a:gd name="connsiteX6" fmla="*/ 214472 w 1126402"/>
                <a:gd name="connsiteY6" fmla="*/ 848328 h 1566030"/>
                <a:gd name="connsiteX7" fmla="*/ 72864 w 1126402"/>
                <a:gd name="connsiteY7" fmla="*/ 747839 h 1566030"/>
                <a:gd name="connsiteX8" fmla="*/ 4521 w 1126402"/>
                <a:gd name="connsiteY8" fmla="*/ 615358 h 1566030"/>
                <a:gd name="connsiteX0" fmla="*/ 1085916 w 1085916"/>
                <a:gd name="connsiteY0" fmla="*/ 32796 h 1536908"/>
                <a:gd name="connsiteX1" fmla="*/ 868684 w 1085916"/>
                <a:gd name="connsiteY1" fmla="*/ 85914 h 1536908"/>
                <a:gd name="connsiteX2" fmla="*/ 589523 w 1085916"/>
                <a:gd name="connsiteY2" fmla="*/ 715143 h 1536908"/>
                <a:gd name="connsiteX3" fmla="*/ 334740 w 1085916"/>
                <a:gd name="connsiteY3" fmla="*/ 1359029 h 1536908"/>
                <a:gd name="connsiteX4" fmla="*/ 47846 w 1085916"/>
                <a:gd name="connsiteY4" fmla="*/ 1479993 h 1536908"/>
                <a:gd name="connsiteX5" fmla="*/ 163271 w 1085916"/>
                <a:gd name="connsiteY5" fmla="*/ 1113286 h 1536908"/>
                <a:gd name="connsiteX6" fmla="*/ 214472 w 1085916"/>
                <a:gd name="connsiteY6" fmla="*/ 819206 h 1536908"/>
                <a:gd name="connsiteX7" fmla="*/ 72864 w 1085916"/>
                <a:gd name="connsiteY7" fmla="*/ 718717 h 1536908"/>
                <a:gd name="connsiteX8" fmla="*/ 4521 w 1085916"/>
                <a:gd name="connsiteY8" fmla="*/ 586236 h 1536908"/>
                <a:gd name="connsiteX0" fmla="*/ 1085916 w 1085916"/>
                <a:gd name="connsiteY0" fmla="*/ 0 h 1504112"/>
                <a:gd name="connsiteX1" fmla="*/ 889596 w 1085916"/>
                <a:gd name="connsiteY1" fmla="*/ 308083 h 1504112"/>
                <a:gd name="connsiteX2" fmla="*/ 589523 w 1085916"/>
                <a:gd name="connsiteY2" fmla="*/ 682347 h 1504112"/>
                <a:gd name="connsiteX3" fmla="*/ 334740 w 1085916"/>
                <a:gd name="connsiteY3" fmla="*/ 1326233 h 1504112"/>
                <a:gd name="connsiteX4" fmla="*/ 47846 w 1085916"/>
                <a:gd name="connsiteY4" fmla="*/ 1447197 h 1504112"/>
                <a:gd name="connsiteX5" fmla="*/ 163271 w 1085916"/>
                <a:gd name="connsiteY5" fmla="*/ 1080490 h 1504112"/>
                <a:gd name="connsiteX6" fmla="*/ 214472 w 1085916"/>
                <a:gd name="connsiteY6" fmla="*/ 786410 h 1504112"/>
                <a:gd name="connsiteX7" fmla="*/ 72864 w 1085916"/>
                <a:gd name="connsiteY7" fmla="*/ 685921 h 1504112"/>
                <a:gd name="connsiteX8" fmla="*/ 4521 w 1085916"/>
                <a:gd name="connsiteY8" fmla="*/ 553440 h 1504112"/>
                <a:gd name="connsiteX0" fmla="*/ 1085916 w 1085916"/>
                <a:gd name="connsiteY0" fmla="*/ 0 h 1504112"/>
                <a:gd name="connsiteX1" fmla="*/ 889596 w 1085916"/>
                <a:gd name="connsiteY1" fmla="*/ 308083 h 1504112"/>
                <a:gd name="connsiteX2" fmla="*/ 589523 w 1085916"/>
                <a:gd name="connsiteY2" fmla="*/ 682347 h 1504112"/>
                <a:gd name="connsiteX3" fmla="*/ 334740 w 1085916"/>
                <a:gd name="connsiteY3" fmla="*/ 1326233 h 1504112"/>
                <a:gd name="connsiteX4" fmla="*/ 47846 w 1085916"/>
                <a:gd name="connsiteY4" fmla="*/ 1447197 h 1504112"/>
                <a:gd name="connsiteX5" fmla="*/ 163271 w 1085916"/>
                <a:gd name="connsiteY5" fmla="*/ 1080490 h 1504112"/>
                <a:gd name="connsiteX6" fmla="*/ 214472 w 1085916"/>
                <a:gd name="connsiteY6" fmla="*/ 786410 h 1504112"/>
                <a:gd name="connsiteX7" fmla="*/ 72864 w 1085916"/>
                <a:gd name="connsiteY7" fmla="*/ 685921 h 1504112"/>
                <a:gd name="connsiteX8" fmla="*/ 4521 w 1085916"/>
                <a:gd name="connsiteY8" fmla="*/ 553440 h 1504112"/>
                <a:gd name="connsiteX0" fmla="*/ 1067991 w 1067991"/>
                <a:gd name="connsiteY0" fmla="*/ 0 h 1484796"/>
                <a:gd name="connsiteX1" fmla="*/ 889596 w 1067991"/>
                <a:gd name="connsiteY1" fmla="*/ 288767 h 1484796"/>
                <a:gd name="connsiteX2" fmla="*/ 589523 w 1067991"/>
                <a:gd name="connsiteY2" fmla="*/ 663031 h 1484796"/>
                <a:gd name="connsiteX3" fmla="*/ 334740 w 1067991"/>
                <a:gd name="connsiteY3" fmla="*/ 1306917 h 1484796"/>
                <a:gd name="connsiteX4" fmla="*/ 47846 w 1067991"/>
                <a:gd name="connsiteY4" fmla="*/ 1427881 h 1484796"/>
                <a:gd name="connsiteX5" fmla="*/ 163271 w 1067991"/>
                <a:gd name="connsiteY5" fmla="*/ 1061174 h 1484796"/>
                <a:gd name="connsiteX6" fmla="*/ 214472 w 1067991"/>
                <a:gd name="connsiteY6" fmla="*/ 767094 h 1484796"/>
                <a:gd name="connsiteX7" fmla="*/ 72864 w 1067991"/>
                <a:gd name="connsiteY7" fmla="*/ 666605 h 1484796"/>
                <a:gd name="connsiteX8" fmla="*/ 4521 w 1067991"/>
                <a:gd name="connsiteY8" fmla="*/ 534124 h 1484796"/>
                <a:gd name="connsiteX0" fmla="*/ 1079941 w 1079941"/>
                <a:gd name="connsiteY0" fmla="*/ 0 h 1496385"/>
                <a:gd name="connsiteX1" fmla="*/ 889596 w 1079941"/>
                <a:gd name="connsiteY1" fmla="*/ 300356 h 1496385"/>
                <a:gd name="connsiteX2" fmla="*/ 589523 w 1079941"/>
                <a:gd name="connsiteY2" fmla="*/ 674620 h 1496385"/>
                <a:gd name="connsiteX3" fmla="*/ 334740 w 1079941"/>
                <a:gd name="connsiteY3" fmla="*/ 1318506 h 1496385"/>
                <a:gd name="connsiteX4" fmla="*/ 47846 w 1079941"/>
                <a:gd name="connsiteY4" fmla="*/ 1439470 h 1496385"/>
                <a:gd name="connsiteX5" fmla="*/ 163271 w 1079941"/>
                <a:gd name="connsiteY5" fmla="*/ 1072763 h 1496385"/>
                <a:gd name="connsiteX6" fmla="*/ 214472 w 1079941"/>
                <a:gd name="connsiteY6" fmla="*/ 778683 h 1496385"/>
                <a:gd name="connsiteX7" fmla="*/ 72864 w 1079941"/>
                <a:gd name="connsiteY7" fmla="*/ 678194 h 1496385"/>
                <a:gd name="connsiteX8" fmla="*/ 4521 w 1079941"/>
                <a:gd name="connsiteY8" fmla="*/ 545713 h 1496385"/>
                <a:gd name="connsiteX0" fmla="*/ 1079941 w 1079941"/>
                <a:gd name="connsiteY0" fmla="*/ 0 h 1496385"/>
                <a:gd name="connsiteX1" fmla="*/ 889596 w 1079941"/>
                <a:gd name="connsiteY1" fmla="*/ 300356 h 1496385"/>
                <a:gd name="connsiteX2" fmla="*/ 589523 w 1079941"/>
                <a:gd name="connsiteY2" fmla="*/ 674620 h 1496385"/>
                <a:gd name="connsiteX3" fmla="*/ 334740 w 1079941"/>
                <a:gd name="connsiteY3" fmla="*/ 1318506 h 1496385"/>
                <a:gd name="connsiteX4" fmla="*/ 47846 w 1079941"/>
                <a:gd name="connsiteY4" fmla="*/ 1439470 h 1496385"/>
                <a:gd name="connsiteX5" fmla="*/ 163271 w 1079941"/>
                <a:gd name="connsiteY5" fmla="*/ 1072763 h 1496385"/>
                <a:gd name="connsiteX6" fmla="*/ 214472 w 1079941"/>
                <a:gd name="connsiteY6" fmla="*/ 778683 h 1496385"/>
                <a:gd name="connsiteX7" fmla="*/ 72864 w 1079941"/>
                <a:gd name="connsiteY7" fmla="*/ 678194 h 1496385"/>
                <a:gd name="connsiteX8" fmla="*/ 4521 w 1079941"/>
                <a:gd name="connsiteY8" fmla="*/ 545713 h 1496385"/>
                <a:gd name="connsiteX0" fmla="*/ 1079941 w 1079941"/>
                <a:gd name="connsiteY0" fmla="*/ 0 h 1496385"/>
                <a:gd name="connsiteX1" fmla="*/ 889596 w 1079941"/>
                <a:gd name="connsiteY1" fmla="*/ 300356 h 1496385"/>
                <a:gd name="connsiteX2" fmla="*/ 589523 w 1079941"/>
                <a:gd name="connsiteY2" fmla="*/ 674620 h 1496385"/>
                <a:gd name="connsiteX3" fmla="*/ 334740 w 1079941"/>
                <a:gd name="connsiteY3" fmla="*/ 1318506 h 1496385"/>
                <a:gd name="connsiteX4" fmla="*/ 47846 w 1079941"/>
                <a:gd name="connsiteY4" fmla="*/ 1439470 h 1496385"/>
                <a:gd name="connsiteX5" fmla="*/ 163271 w 1079941"/>
                <a:gd name="connsiteY5" fmla="*/ 1072763 h 1496385"/>
                <a:gd name="connsiteX6" fmla="*/ 214472 w 1079941"/>
                <a:gd name="connsiteY6" fmla="*/ 778683 h 1496385"/>
                <a:gd name="connsiteX7" fmla="*/ 72864 w 1079941"/>
                <a:gd name="connsiteY7" fmla="*/ 678194 h 1496385"/>
                <a:gd name="connsiteX8" fmla="*/ 4521 w 1079941"/>
                <a:gd name="connsiteY8" fmla="*/ 545713 h 1496385"/>
                <a:gd name="connsiteX0" fmla="*/ 1079941 w 1079941"/>
                <a:gd name="connsiteY0" fmla="*/ 0 h 1496385"/>
                <a:gd name="connsiteX1" fmla="*/ 889596 w 1079941"/>
                <a:gd name="connsiteY1" fmla="*/ 300356 h 1496385"/>
                <a:gd name="connsiteX2" fmla="*/ 589523 w 1079941"/>
                <a:gd name="connsiteY2" fmla="*/ 674620 h 1496385"/>
                <a:gd name="connsiteX3" fmla="*/ 334740 w 1079941"/>
                <a:gd name="connsiteY3" fmla="*/ 1318506 h 1496385"/>
                <a:gd name="connsiteX4" fmla="*/ 47846 w 1079941"/>
                <a:gd name="connsiteY4" fmla="*/ 1439470 h 1496385"/>
                <a:gd name="connsiteX5" fmla="*/ 163271 w 1079941"/>
                <a:gd name="connsiteY5" fmla="*/ 1072763 h 1496385"/>
                <a:gd name="connsiteX6" fmla="*/ 214472 w 1079941"/>
                <a:gd name="connsiteY6" fmla="*/ 778683 h 1496385"/>
                <a:gd name="connsiteX7" fmla="*/ 72864 w 1079941"/>
                <a:gd name="connsiteY7" fmla="*/ 678194 h 1496385"/>
                <a:gd name="connsiteX8" fmla="*/ 4521 w 1079941"/>
                <a:gd name="connsiteY8" fmla="*/ 545713 h 1496385"/>
                <a:gd name="connsiteX0" fmla="*/ 1079941 w 1079941"/>
                <a:gd name="connsiteY0" fmla="*/ 0 h 1496385"/>
                <a:gd name="connsiteX1" fmla="*/ 889596 w 1079941"/>
                <a:gd name="connsiteY1" fmla="*/ 300356 h 1496385"/>
                <a:gd name="connsiteX2" fmla="*/ 589523 w 1079941"/>
                <a:gd name="connsiteY2" fmla="*/ 674620 h 1496385"/>
                <a:gd name="connsiteX3" fmla="*/ 334740 w 1079941"/>
                <a:gd name="connsiteY3" fmla="*/ 1318506 h 1496385"/>
                <a:gd name="connsiteX4" fmla="*/ 47846 w 1079941"/>
                <a:gd name="connsiteY4" fmla="*/ 1439470 h 1496385"/>
                <a:gd name="connsiteX5" fmla="*/ 163271 w 1079941"/>
                <a:gd name="connsiteY5" fmla="*/ 1072763 h 1496385"/>
                <a:gd name="connsiteX6" fmla="*/ 214472 w 1079941"/>
                <a:gd name="connsiteY6" fmla="*/ 778683 h 1496385"/>
                <a:gd name="connsiteX7" fmla="*/ 72864 w 1079941"/>
                <a:gd name="connsiteY7" fmla="*/ 678194 h 1496385"/>
                <a:gd name="connsiteX8" fmla="*/ 4521 w 1079941"/>
                <a:gd name="connsiteY8" fmla="*/ 545713 h 1496385"/>
                <a:gd name="connsiteX0" fmla="*/ 1079941 w 1079941"/>
                <a:gd name="connsiteY0" fmla="*/ 0 h 1496385"/>
                <a:gd name="connsiteX1" fmla="*/ 889596 w 1079941"/>
                <a:gd name="connsiteY1" fmla="*/ 300356 h 1496385"/>
                <a:gd name="connsiteX2" fmla="*/ 589523 w 1079941"/>
                <a:gd name="connsiteY2" fmla="*/ 674620 h 1496385"/>
                <a:gd name="connsiteX3" fmla="*/ 334740 w 1079941"/>
                <a:gd name="connsiteY3" fmla="*/ 1318506 h 1496385"/>
                <a:gd name="connsiteX4" fmla="*/ 47846 w 1079941"/>
                <a:gd name="connsiteY4" fmla="*/ 1439470 h 1496385"/>
                <a:gd name="connsiteX5" fmla="*/ 163271 w 1079941"/>
                <a:gd name="connsiteY5" fmla="*/ 1072763 h 1496385"/>
                <a:gd name="connsiteX6" fmla="*/ 214472 w 1079941"/>
                <a:gd name="connsiteY6" fmla="*/ 778683 h 1496385"/>
                <a:gd name="connsiteX7" fmla="*/ 72864 w 1079941"/>
                <a:gd name="connsiteY7" fmla="*/ 678194 h 1496385"/>
                <a:gd name="connsiteX8" fmla="*/ 4521 w 1079941"/>
                <a:gd name="connsiteY8" fmla="*/ 545713 h 1496385"/>
                <a:gd name="connsiteX0" fmla="*/ 1079941 w 1079941"/>
                <a:gd name="connsiteY0" fmla="*/ 0 h 1496385"/>
                <a:gd name="connsiteX1" fmla="*/ 889596 w 1079941"/>
                <a:gd name="connsiteY1" fmla="*/ 300356 h 1496385"/>
                <a:gd name="connsiteX2" fmla="*/ 589523 w 1079941"/>
                <a:gd name="connsiteY2" fmla="*/ 674620 h 1496385"/>
                <a:gd name="connsiteX3" fmla="*/ 334740 w 1079941"/>
                <a:gd name="connsiteY3" fmla="*/ 1318506 h 1496385"/>
                <a:gd name="connsiteX4" fmla="*/ 47846 w 1079941"/>
                <a:gd name="connsiteY4" fmla="*/ 1439470 h 1496385"/>
                <a:gd name="connsiteX5" fmla="*/ 163271 w 1079941"/>
                <a:gd name="connsiteY5" fmla="*/ 1072763 h 1496385"/>
                <a:gd name="connsiteX6" fmla="*/ 214472 w 1079941"/>
                <a:gd name="connsiteY6" fmla="*/ 778683 h 1496385"/>
                <a:gd name="connsiteX7" fmla="*/ 72864 w 1079941"/>
                <a:gd name="connsiteY7" fmla="*/ 678194 h 1496385"/>
                <a:gd name="connsiteX8" fmla="*/ 4521 w 1079941"/>
                <a:gd name="connsiteY8" fmla="*/ 545713 h 1496385"/>
                <a:gd name="connsiteX0" fmla="*/ 1079941 w 1079941"/>
                <a:gd name="connsiteY0" fmla="*/ 0 h 1496385"/>
                <a:gd name="connsiteX1" fmla="*/ 889596 w 1079941"/>
                <a:gd name="connsiteY1" fmla="*/ 300356 h 1496385"/>
                <a:gd name="connsiteX2" fmla="*/ 589523 w 1079941"/>
                <a:gd name="connsiteY2" fmla="*/ 674620 h 1496385"/>
                <a:gd name="connsiteX3" fmla="*/ 334740 w 1079941"/>
                <a:gd name="connsiteY3" fmla="*/ 1318506 h 1496385"/>
                <a:gd name="connsiteX4" fmla="*/ 47846 w 1079941"/>
                <a:gd name="connsiteY4" fmla="*/ 1439470 h 1496385"/>
                <a:gd name="connsiteX5" fmla="*/ 163271 w 1079941"/>
                <a:gd name="connsiteY5" fmla="*/ 1072763 h 1496385"/>
                <a:gd name="connsiteX6" fmla="*/ 214472 w 1079941"/>
                <a:gd name="connsiteY6" fmla="*/ 778683 h 1496385"/>
                <a:gd name="connsiteX7" fmla="*/ 72864 w 1079941"/>
                <a:gd name="connsiteY7" fmla="*/ 678194 h 1496385"/>
                <a:gd name="connsiteX8" fmla="*/ 4521 w 1079941"/>
                <a:gd name="connsiteY8" fmla="*/ 545713 h 1496385"/>
                <a:gd name="connsiteX0" fmla="*/ 1079941 w 1079941"/>
                <a:gd name="connsiteY0" fmla="*/ 0 h 1495655"/>
                <a:gd name="connsiteX1" fmla="*/ 889596 w 1079941"/>
                <a:gd name="connsiteY1" fmla="*/ 300356 h 1495655"/>
                <a:gd name="connsiteX2" fmla="*/ 592510 w 1079941"/>
                <a:gd name="connsiteY2" fmla="*/ 697798 h 1495655"/>
                <a:gd name="connsiteX3" fmla="*/ 334740 w 1079941"/>
                <a:gd name="connsiteY3" fmla="*/ 1318506 h 1495655"/>
                <a:gd name="connsiteX4" fmla="*/ 47846 w 1079941"/>
                <a:gd name="connsiteY4" fmla="*/ 1439470 h 1495655"/>
                <a:gd name="connsiteX5" fmla="*/ 163271 w 1079941"/>
                <a:gd name="connsiteY5" fmla="*/ 1072763 h 1495655"/>
                <a:gd name="connsiteX6" fmla="*/ 214472 w 1079941"/>
                <a:gd name="connsiteY6" fmla="*/ 778683 h 1495655"/>
                <a:gd name="connsiteX7" fmla="*/ 72864 w 1079941"/>
                <a:gd name="connsiteY7" fmla="*/ 678194 h 1495655"/>
                <a:gd name="connsiteX8" fmla="*/ 4521 w 1079941"/>
                <a:gd name="connsiteY8" fmla="*/ 545713 h 1495655"/>
                <a:gd name="connsiteX0" fmla="*/ 1079941 w 1079941"/>
                <a:gd name="connsiteY0" fmla="*/ 0 h 1495655"/>
                <a:gd name="connsiteX1" fmla="*/ 889596 w 1079941"/>
                <a:gd name="connsiteY1" fmla="*/ 300356 h 1495655"/>
                <a:gd name="connsiteX2" fmla="*/ 592510 w 1079941"/>
                <a:gd name="connsiteY2" fmla="*/ 697798 h 1495655"/>
                <a:gd name="connsiteX3" fmla="*/ 334740 w 1079941"/>
                <a:gd name="connsiteY3" fmla="*/ 1318506 h 1495655"/>
                <a:gd name="connsiteX4" fmla="*/ 47846 w 1079941"/>
                <a:gd name="connsiteY4" fmla="*/ 1439470 h 1495655"/>
                <a:gd name="connsiteX5" fmla="*/ 163271 w 1079941"/>
                <a:gd name="connsiteY5" fmla="*/ 1072763 h 1495655"/>
                <a:gd name="connsiteX6" fmla="*/ 214472 w 1079941"/>
                <a:gd name="connsiteY6" fmla="*/ 778683 h 1495655"/>
                <a:gd name="connsiteX7" fmla="*/ 72864 w 1079941"/>
                <a:gd name="connsiteY7" fmla="*/ 678194 h 1495655"/>
                <a:gd name="connsiteX8" fmla="*/ 4521 w 1079941"/>
                <a:gd name="connsiteY8" fmla="*/ 545713 h 1495655"/>
                <a:gd name="connsiteX0" fmla="*/ 1079941 w 1079941"/>
                <a:gd name="connsiteY0" fmla="*/ 0 h 1443838"/>
                <a:gd name="connsiteX1" fmla="*/ 889596 w 1079941"/>
                <a:gd name="connsiteY1" fmla="*/ 300356 h 1443838"/>
                <a:gd name="connsiteX2" fmla="*/ 592510 w 1079941"/>
                <a:gd name="connsiteY2" fmla="*/ 697798 h 1443838"/>
                <a:gd name="connsiteX3" fmla="*/ 445277 w 1079941"/>
                <a:gd name="connsiteY3" fmla="*/ 1237381 h 1443838"/>
                <a:gd name="connsiteX4" fmla="*/ 47846 w 1079941"/>
                <a:gd name="connsiteY4" fmla="*/ 1439470 h 1443838"/>
                <a:gd name="connsiteX5" fmla="*/ 163271 w 1079941"/>
                <a:gd name="connsiteY5" fmla="*/ 1072763 h 1443838"/>
                <a:gd name="connsiteX6" fmla="*/ 214472 w 1079941"/>
                <a:gd name="connsiteY6" fmla="*/ 778683 h 1443838"/>
                <a:gd name="connsiteX7" fmla="*/ 72864 w 1079941"/>
                <a:gd name="connsiteY7" fmla="*/ 678194 h 1443838"/>
                <a:gd name="connsiteX8" fmla="*/ 4521 w 1079941"/>
                <a:gd name="connsiteY8" fmla="*/ 545713 h 1443838"/>
                <a:gd name="connsiteX0" fmla="*/ 1079941 w 1079941"/>
                <a:gd name="connsiteY0" fmla="*/ 0 h 1444373"/>
                <a:gd name="connsiteX1" fmla="*/ 889596 w 1079941"/>
                <a:gd name="connsiteY1" fmla="*/ 300356 h 1444373"/>
                <a:gd name="connsiteX2" fmla="*/ 592510 w 1079941"/>
                <a:gd name="connsiteY2" fmla="*/ 697798 h 1444373"/>
                <a:gd name="connsiteX3" fmla="*/ 445277 w 1079941"/>
                <a:gd name="connsiteY3" fmla="*/ 1237381 h 1444373"/>
                <a:gd name="connsiteX4" fmla="*/ 47846 w 1079941"/>
                <a:gd name="connsiteY4" fmla="*/ 1439470 h 1444373"/>
                <a:gd name="connsiteX5" fmla="*/ 163271 w 1079941"/>
                <a:gd name="connsiteY5" fmla="*/ 1072763 h 1444373"/>
                <a:gd name="connsiteX6" fmla="*/ 214472 w 1079941"/>
                <a:gd name="connsiteY6" fmla="*/ 778683 h 1444373"/>
                <a:gd name="connsiteX7" fmla="*/ 72864 w 1079941"/>
                <a:gd name="connsiteY7" fmla="*/ 678194 h 1444373"/>
                <a:gd name="connsiteX8" fmla="*/ 4521 w 1079941"/>
                <a:gd name="connsiteY8" fmla="*/ 545713 h 1444373"/>
                <a:gd name="connsiteX0" fmla="*/ 1079941 w 1079941"/>
                <a:gd name="connsiteY0" fmla="*/ 0 h 1443174"/>
                <a:gd name="connsiteX1" fmla="*/ 889596 w 1079941"/>
                <a:gd name="connsiteY1" fmla="*/ 300356 h 1443174"/>
                <a:gd name="connsiteX2" fmla="*/ 592510 w 1079941"/>
                <a:gd name="connsiteY2" fmla="*/ 697798 h 1443174"/>
                <a:gd name="connsiteX3" fmla="*/ 424365 w 1079941"/>
                <a:gd name="connsiteY3" fmla="*/ 1221929 h 1443174"/>
                <a:gd name="connsiteX4" fmla="*/ 47846 w 1079941"/>
                <a:gd name="connsiteY4" fmla="*/ 1439470 h 1443174"/>
                <a:gd name="connsiteX5" fmla="*/ 163271 w 1079941"/>
                <a:gd name="connsiteY5" fmla="*/ 1072763 h 1443174"/>
                <a:gd name="connsiteX6" fmla="*/ 214472 w 1079941"/>
                <a:gd name="connsiteY6" fmla="*/ 778683 h 1443174"/>
                <a:gd name="connsiteX7" fmla="*/ 72864 w 1079941"/>
                <a:gd name="connsiteY7" fmla="*/ 678194 h 1443174"/>
                <a:gd name="connsiteX8" fmla="*/ 4521 w 1079941"/>
                <a:gd name="connsiteY8" fmla="*/ 545713 h 1443174"/>
                <a:gd name="connsiteX0" fmla="*/ 1079941 w 1079941"/>
                <a:gd name="connsiteY0" fmla="*/ 0 h 1443174"/>
                <a:gd name="connsiteX1" fmla="*/ 889596 w 1079941"/>
                <a:gd name="connsiteY1" fmla="*/ 300356 h 1443174"/>
                <a:gd name="connsiteX2" fmla="*/ 592510 w 1079941"/>
                <a:gd name="connsiteY2" fmla="*/ 697798 h 1443174"/>
                <a:gd name="connsiteX3" fmla="*/ 424365 w 1079941"/>
                <a:gd name="connsiteY3" fmla="*/ 1221929 h 1443174"/>
                <a:gd name="connsiteX4" fmla="*/ 47846 w 1079941"/>
                <a:gd name="connsiteY4" fmla="*/ 1439470 h 1443174"/>
                <a:gd name="connsiteX5" fmla="*/ 163271 w 1079941"/>
                <a:gd name="connsiteY5" fmla="*/ 1072763 h 1443174"/>
                <a:gd name="connsiteX6" fmla="*/ 214472 w 1079941"/>
                <a:gd name="connsiteY6" fmla="*/ 778683 h 1443174"/>
                <a:gd name="connsiteX7" fmla="*/ 72864 w 1079941"/>
                <a:gd name="connsiteY7" fmla="*/ 678194 h 1443174"/>
                <a:gd name="connsiteX8" fmla="*/ 4521 w 1079941"/>
                <a:gd name="connsiteY8" fmla="*/ 545713 h 1443174"/>
                <a:gd name="connsiteX0" fmla="*/ 1079941 w 1079941"/>
                <a:gd name="connsiteY0" fmla="*/ 0 h 1443174"/>
                <a:gd name="connsiteX1" fmla="*/ 889596 w 1079941"/>
                <a:gd name="connsiteY1" fmla="*/ 300356 h 1443174"/>
                <a:gd name="connsiteX2" fmla="*/ 592510 w 1079941"/>
                <a:gd name="connsiteY2" fmla="*/ 697798 h 1443174"/>
                <a:gd name="connsiteX3" fmla="*/ 424365 w 1079941"/>
                <a:gd name="connsiteY3" fmla="*/ 1221929 h 1443174"/>
                <a:gd name="connsiteX4" fmla="*/ 47846 w 1079941"/>
                <a:gd name="connsiteY4" fmla="*/ 1439470 h 1443174"/>
                <a:gd name="connsiteX5" fmla="*/ 163271 w 1079941"/>
                <a:gd name="connsiteY5" fmla="*/ 1072763 h 1443174"/>
                <a:gd name="connsiteX6" fmla="*/ 214472 w 1079941"/>
                <a:gd name="connsiteY6" fmla="*/ 778683 h 1443174"/>
                <a:gd name="connsiteX7" fmla="*/ 72864 w 1079941"/>
                <a:gd name="connsiteY7" fmla="*/ 678194 h 1443174"/>
                <a:gd name="connsiteX8" fmla="*/ 4521 w 1079941"/>
                <a:gd name="connsiteY8" fmla="*/ 545713 h 1443174"/>
                <a:gd name="connsiteX0" fmla="*/ 1079941 w 1079941"/>
                <a:gd name="connsiteY0" fmla="*/ 0 h 1442466"/>
                <a:gd name="connsiteX1" fmla="*/ 889596 w 1079941"/>
                <a:gd name="connsiteY1" fmla="*/ 300356 h 1442466"/>
                <a:gd name="connsiteX2" fmla="*/ 577572 w 1079941"/>
                <a:gd name="connsiteY2" fmla="*/ 794375 h 1442466"/>
                <a:gd name="connsiteX3" fmla="*/ 424365 w 1079941"/>
                <a:gd name="connsiteY3" fmla="*/ 1221929 h 1442466"/>
                <a:gd name="connsiteX4" fmla="*/ 47846 w 1079941"/>
                <a:gd name="connsiteY4" fmla="*/ 1439470 h 1442466"/>
                <a:gd name="connsiteX5" fmla="*/ 163271 w 1079941"/>
                <a:gd name="connsiteY5" fmla="*/ 1072763 h 1442466"/>
                <a:gd name="connsiteX6" fmla="*/ 214472 w 1079941"/>
                <a:gd name="connsiteY6" fmla="*/ 778683 h 1442466"/>
                <a:gd name="connsiteX7" fmla="*/ 72864 w 1079941"/>
                <a:gd name="connsiteY7" fmla="*/ 678194 h 1442466"/>
                <a:gd name="connsiteX8" fmla="*/ 4521 w 1079941"/>
                <a:gd name="connsiteY8" fmla="*/ 545713 h 1442466"/>
                <a:gd name="connsiteX0" fmla="*/ 1079941 w 1079941"/>
                <a:gd name="connsiteY0" fmla="*/ 0 h 1442466"/>
                <a:gd name="connsiteX1" fmla="*/ 889596 w 1079941"/>
                <a:gd name="connsiteY1" fmla="*/ 300356 h 1442466"/>
                <a:gd name="connsiteX2" fmla="*/ 577572 w 1079941"/>
                <a:gd name="connsiteY2" fmla="*/ 794375 h 1442466"/>
                <a:gd name="connsiteX3" fmla="*/ 424365 w 1079941"/>
                <a:gd name="connsiteY3" fmla="*/ 1221929 h 1442466"/>
                <a:gd name="connsiteX4" fmla="*/ 47846 w 1079941"/>
                <a:gd name="connsiteY4" fmla="*/ 1439470 h 1442466"/>
                <a:gd name="connsiteX5" fmla="*/ 163271 w 1079941"/>
                <a:gd name="connsiteY5" fmla="*/ 1072763 h 1442466"/>
                <a:gd name="connsiteX6" fmla="*/ 214472 w 1079941"/>
                <a:gd name="connsiteY6" fmla="*/ 778683 h 1442466"/>
                <a:gd name="connsiteX7" fmla="*/ 72864 w 1079941"/>
                <a:gd name="connsiteY7" fmla="*/ 678194 h 1442466"/>
                <a:gd name="connsiteX8" fmla="*/ 4521 w 1079941"/>
                <a:gd name="connsiteY8" fmla="*/ 545713 h 1442466"/>
                <a:gd name="connsiteX0" fmla="*/ 1079941 w 1079941"/>
                <a:gd name="connsiteY0" fmla="*/ 0 h 1442490"/>
                <a:gd name="connsiteX1" fmla="*/ 889596 w 1079941"/>
                <a:gd name="connsiteY1" fmla="*/ 300356 h 1442490"/>
                <a:gd name="connsiteX2" fmla="*/ 574584 w 1079941"/>
                <a:gd name="connsiteY2" fmla="*/ 786648 h 1442490"/>
                <a:gd name="connsiteX3" fmla="*/ 424365 w 1079941"/>
                <a:gd name="connsiteY3" fmla="*/ 1221929 h 1442490"/>
                <a:gd name="connsiteX4" fmla="*/ 47846 w 1079941"/>
                <a:gd name="connsiteY4" fmla="*/ 1439470 h 1442490"/>
                <a:gd name="connsiteX5" fmla="*/ 163271 w 1079941"/>
                <a:gd name="connsiteY5" fmla="*/ 1072763 h 1442490"/>
                <a:gd name="connsiteX6" fmla="*/ 214472 w 1079941"/>
                <a:gd name="connsiteY6" fmla="*/ 778683 h 1442490"/>
                <a:gd name="connsiteX7" fmla="*/ 72864 w 1079941"/>
                <a:gd name="connsiteY7" fmla="*/ 678194 h 1442490"/>
                <a:gd name="connsiteX8" fmla="*/ 4521 w 1079941"/>
                <a:gd name="connsiteY8" fmla="*/ 545713 h 1442490"/>
                <a:gd name="connsiteX0" fmla="*/ 1079941 w 1079941"/>
                <a:gd name="connsiteY0" fmla="*/ 0 h 1442490"/>
                <a:gd name="connsiteX1" fmla="*/ 889596 w 1079941"/>
                <a:gd name="connsiteY1" fmla="*/ 300356 h 1442490"/>
                <a:gd name="connsiteX2" fmla="*/ 574584 w 1079941"/>
                <a:gd name="connsiteY2" fmla="*/ 786648 h 1442490"/>
                <a:gd name="connsiteX3" fmla="*/ 424365 w 1079941"/>
                <a:gd name="connsiteY3" fmla="*/ 1221929 h 1442490"/>
                <a:gd name="connsiteX4" fmla="*/ 47846 w 1079941"/>
                <a:gd name="connsiteY4" fmla="*/ 1439470 h 1442490"/>
                <a:gd name="connsiteX5" fmla="*/ 163271 w 1079941"/>
                <a:gd name="connsiteY5" fmla="*/ 1072763 h 1442490"/>
                <a:gd name="connsiteX6" fmla="*/ 214472 w 1079941"/>
                <a:gd name="connsiteY6" fmla="*/ 778683 h 1442490"/>
                <a:gd name="connsiteX7" fmla="*/ 72864 w 1079941"/>
                <a:gd name="connsiteY7" fmla="*/ 678194 h 1442490"/>
                <a:gd name="connsiteX8" fmla="*/ 4521 w 1079941"/>
                <a:gd name="connsiteY8" fmla="*/ 545713 h 1442490"/>
                <a:gd name="connsiteX0" fmla="*/ 1079941 w 1079941"/>
                <a:gd name="connsiteY0" fmla="*/ 0 h 1442490"/>
                <a:gd name="connsiteX1" fmla="*/ 889596 w 1079941"/>
                <a:gd name="connsiteY1" fmla="*/ 300356 h 1442490"/>
                <a:gd name="connsiteX2" fmla="*/ 574584 w 1079941"/>
                <a:gd name="connsiteY2" fmla="*/ 786648 h 1442490"/>
                <a:gd name="connsiteX3" fmla="*/ 424365 w 1079941"/>
                <a:gd name="connsiteY3" fmla="*/ 1221929 h 1442490"/>
                <a:gd name="connsiteX4" fmla="*/ 47846 w 1079941"/>
                <a:gd name="connsiteY4" fmla="*/ 1439470 h 1442490"/>
                <a:gd name="connsiteX5" fmla="*/ 163271 w 1079941"/>
                <a:gd name="connsiteY5" fmla="*/ 1072763 h 1442490"/>
                <a:gd name="connsiteX6" fmla="*/ 214472 w 1079941"/>
                <a:gd name="connsiteY6" fmla="*/ 778683 h 1442490"/>
                <a:gd name="connsiteX7" fmla="*/ 72864 w 1079941"/>
                <a:gd name="connsiteY7" fmla="*/ 678194 h 1442490"/>
                <a:gd name="connsiteX8" fmla="*/ 4521 w 1079941"/>
                <a:gd name="connsiteY8" fmla="*/ 545713 h 1442490"/>
                <a:gd name="connsiteX0" fmla="*/ 1079941 w 1079941"/>
                <a:gd name="connsiteY0" fmla="*/ 0 h 1442490"/>
                <a:gd name="connsiteX1" fmla="*/ 889596 w 1079941"/>
                <a:gd name="connsiteY1" fmla="*/ 300356 h 1442490"/>
                <a:gd name="connsiteX2" fmla="*/ 692423 w 1079941"/>
                <a:gd name="connsiteY2" fmla="*/ 539869 h 1442490"/>
                <a:gd name="connsiteX3" fmla="*/ 574584 w 1079941"/>
                <a:gd name="connsiteY3" fmla="*/ 786648 h 1442490"/>
                <a:gd name="connsiteX4" fmla="*/ 424365 w 1079941"/>
                <a:gd name="connsiteY4" fmla="*/ 1221929 h 1442490"/>
                <a:gd name="connsiteX5" fmla="*/ 47846 w 1079941"/>
                <a:gd name="connsiteY5" fmla="*/ 1439470 h 1442490"/>
                <a:gd name="connsiteX6" fmla="*/ 163271 w 1079941"/>
                <a:gd name="connsiteY6" fmla="*/ 1072763 h 1442490"/>
                <a:gd name="connsiteX7" fmla="*/ 214472 w 1079941"/>
                <a:gd name="connsiteY7" fmla="*/ 778683 h 1442490"/>
                <a:gd name="connsiteX8" fmla="*/ 72864 w 1079941"/>
                <a:gd name="connsiteY8" fmla="*/ 678194 h 1442490"/>
                <a:gd name="connsiteX9" fmla="*/ 4521 w 1079941"/>
                <a:gd name="connsiteY9" fmla="*/ 545713 h 1442490"/>
                <a:gd name="connsiteX0" fmla="*/ 1079941 w 1079941"/>
                <a:gd name="connsiteY0" fmla="*/ 0 h 1442490"/>
                <a:gd name="connsiteX1" fmla="*/ 889596 w 1079941"/>
                <a:gd name="connsiteY1" fmla="*/ 300356 h 1442490"/>
                <a:gd name="connsiteX2" fmla="*/ 638648 w 1079941"/>
                <a:gd name="connsiteY2" fmla="*/ 505101 h 1442490"/>
                <a:gd name="connsiteX3" fmla="*/ 574584 w 1079941"/>
                <a:gd name="connsiteY3" fmla="*/ 786648 h 1442490"/>
                <a:gd name="connsiteX4" fmla="*/ 424365 w 1079941"/>
                <a:gd name="connsiteY4" fmla="*/ 1221929 h 1442490"/>
                <a:gd name="connsiteX5" fmla="*/ 47846 w 1079941"/>
                <a:gd name="connsiteY5" fmla="*/ 1439470 h 1442490"/>
                <a:gd name="connsiteX6" fmla="*/ 163271 w 1079941"/>
                <a:gd name="connsiteY6" fmla="*/ 1072763 h 1442490"/>
                <a:gd name="connsiteX7" fmla="*/ 214472 w 1079941"/>
                <a:gd name="connsiteY7" fmla="*/ 778683 h 1442490"/>
                <a:gd name="connsiteX8" fmla="*/ 72864 w 1079941"/>
                <a:gd name="connsiteY8" fmla="*/ 678194 h 1442490"/>
                <a:gd name="connsiteX9" fmla="*/ 4521 w 1079941"/>
                <a:gd name="connsiteY9" fmla="*/ 545713 h 1442490"/>
                <a:gd name="connsiteX0" fmla="*/ 1079941 w 1079941"/>
                <a:gd name="connsiteY0" fmla="*/ 0 h 1442490"/>
                <a:gd name="connsiteX1" fmla="*/ 889596 w 1079941"/>
                <a:gd name="connsiteY1" fmla="*/ 300356 h 1442490"/>
                <a:gd name="connsiteX2" fmla="*/ 638648 w 1079941"/>
                <a:gd name="connsiteY2" fmla="*/ 505101 h 1442490"/>
                <a:gd name="connsiteX3" fmla="*/ 574584 w 1079941"/>
                <a:gd name="connsiteY3" fmla="*/ 786648 h 1442490"/>
                <a:gd name="connsiteX4" fmla="*/ 424365 w 1079941"/>
                <a:gd name="connsiteY4" fmla="*/ 1221929 h 1442490"/>
                <a:gd name="connsiteX5" fmla="*/ 47846 w 1079941"/>
                <a:gd name="connsiteY5" fmla="*/ 1439470 h 1442490"/>
                <a:gd name="connsiteX6" fmla="*/ 163271 w 1079941"/>
                <a:gd name="connsiteY6" fmla="*/ 1072763 h 1442490"/>
                <a:gd name="connsiteX7" fmla="*/ 214472 w 1079941"/>
                <a:gd name="connsiteY7" fmla="*/ 778683 h 1442490"/>
                <a:gd name="connsiteX8" fmla="*/ 72864 w 1079941"/>
                <a:gd name="connsiteY8" fmla="*/ 678194 h 1442490"/>
                <a:gd name="connsiteX9" fmla="*/ 4521 w 1079941"/>
                <a:gd name="connsiteY9" fmla="*/ 545713 h 1442490"/>
                <a:gd name="connsiteX0" fmla="*/ 1079941 w 1079941"/>
                <a:gd name="connsiteY0" fmla="*/ 0 h 1442490"/>
                <a:gd name="connsiteX1" fmla="*/ 889596 w 1079941"/>
                <a:gd name="connsiteY1" fmla="*/ 300356 h 1442490"/>
                <a:gd name="connsiteX2" fmla="*/ 638648 w 1079941"/>
                <a:gd name="connsiteY2" fmla="*/ 505101 h 1442490"/>
                <a:gd name="connsiteX3" fmla="*/ 574584 w 1079941"/>
                <a:gd name="connsiteY3" fmla="*/ 786648 h 1442490"/>
                <a:gd name="connsiteX4" fmla="*/ 424365 w 1079941"/>
                <a:gd name="connsiteY4" fmla="*/ 1221929 h 1442490"/>
                <a:gd name="connsiteX5" fmla="*/ 47846 w 1079941"/>
                <a:gd name="connsiteY5" fmla="*/ 1439470 h 1442490"/>
                <a:gd name="connsiteX6" fmla="*/ 163271 w 1079941"/>
                <a:gd name="connsiteY6" fmla="*/ 1072763 h 1442490"/>
                <a:gd name="connsiteX7" fmla="*/ 214472 w 1079941"/>
                <a:gd name="connsiteY7" fmla="*/ 778683 h 1442490"/>
                <a:gd name="connsiteX8" fmla="*/ 72864 w 1079941"/>
                <a:gd name="connsiteY8" fmla="*/ 678194 h 1442490"/>
                <a:gd name="connsiteX9" fmla="*/ 4521 w 1079941"/>
                <a:gd name="connsiteY9" fmla="*/ 545713 h 1442490"/>
                <a:gd name="connsiteX0" fmla="*/ 1079941 w 1079941"/>
                <a:gd name="connsiteY0" fmla="*/ 0 h 1442419"/>
                <a:gd name="connsiteX1" fmla="*/ 889596 w 1079941"/>
                <a:gd name="connsiteY1" fmla="*/ 300356 h 1442419"/>
                <a:gd name="connsiteX2" fmla="*/ 638648 w 1079941"/>
                <a:gd name="connsiteY2" fmla="*/ 505101 h 1442419"/>
                <a:gd name="connsiteX3" fmla="*/ 550684 w 1079941"/>
                <a:gd name="connsiteY3" fmla="*/ 809827 h 1442419"/>
                <a:gd name="connsiteX4" fmla="*/ 424365 w 1079941"/>
                <a:gd name="connsiteY4" fmla="*/ 1221929 h 1442419"/>
                <a:gd name="connsiteX5" fmla="*/ 47846 w 1079941"/>
                <a:gd name="connsiteY5" fmla="*/ 1439470 h 1442419"/>
                <a:gd name="connsiteX6" fmla="*/ 163271 w 1079941"/>
                <a:gd name="connsiteY6" fmla="*/ 1072763 h 1442419"/>
                <a:gd name="connsiteX7" fmla="*/ 214472 w 1079941"/>
                <a:gd name="connsiteY7" fmla="*/ 778683 h 1442419"/>
                <a:gd name="connsiteX8" fmla="*/ 72864 w 1079941"/>
                <a:gd name="connsiteY8" fmla="*/ 678194 h 1442419"/>
                <a:gd name="connsiteX9" fmla="*/ 4521 w 1079941"/>
                <a:gd name="connsiteY9" fmla="*/ 545713 h 1442419"/>
                <a:gd name="connsiteX0" fmla="*/ 1079941 w 1079941"/>
                <a:gd name="connsiteY0" fmla="*/ 0 h 1442408"/>
                <a:gd name="connsiteX1" fmla="*/ 889596 w 1079941"/>
                <a:gd name="connsiteY1" fmla="*/ 300356 h 1442408"/>
                <a:gd name="connsiteX2" fmla="*/ 638648 w 1079941"/>
                <a:gd name="connsiteY2" fmla="*/ 505101 h 1442408"/>
                <a:gd name="connsiteX3" fmla="*/ 571596 w 1079941"/>
                <a:gd name="connsiteY3" fmla="*/ 813690 h 1442408"/>
                <a:gd name="connsiteX4" fmla="*/ 424365 w 1079941"/>
                <a:gd name="connsiteY4" fmla="*/ 1221929 h 1442408"/>
                <a:gd name="connsiteX5" fmla="*/ 47846 w 1079941"/>
                <a:gd name="connsiteY5" fmla="*/ 1439470 h 1442408"/>
                <a:gd name="connsiteX6" fmla="*/ 163271 w 1079941"/>
                <a:gd name="connsiteY6" fmla="*/ 1072763 h 1442408"/>
                <a:gd name="connsiteX7" fmla="*/ 214472 w 1079941"/>
                <a:gd name="connsiteY7" fmla="*/ 778683 h 1442408"/>
                <a:gd name="connsiteX8" fmla="*/ 72864 w 1079941"/>
                <a:gd name="connsiteY8" fmla="*/ 678194 h 1442408"/>
                <a:gd name="connsiteX9" fmla="*/ 4521 w 1079941"/>
                <a:gd name="connsiteY9" fmla="*/ 545713 h 1442408"/>
                <a:gd name="connsiteX0" fmla="*/ 1079941 w 1079941"/>
                <a:gd name="connsiteY0" fmla="*/ 0 h 1442408"/>
                <a:gd name="connsiteX1" fmla="*/ 889596 w 1079941"/>
                <a:gd name="connsiteY1" fmla="*/ 300356 h 1442408"/>
                <a:gd name="connsiteX2" fmla="*/ 638648 w 1079941"/>
                <a:gd name="connsiteY2" fmla="*/ 505101 h 1442408"/>
                <a:gd name="connsiteX3" fmla="*/ 571596 w 1079941"/>
                <a:gd name="connsiteY3" fmla="*/ 813690 h 1442408"/>
                <a:gd name="connsiteX4" fmla="*/ 424365 w 1079941"/>
                <a:gd name="connsiteY4" fmla="*/ 1221929 h 1442408"/>
                <a:gd name="connsiteX5" fmla="*/ 47846 w 1079941"/>
                <a:gd name="connsiteY5" fmla="*/ 1439470 h 1442408"/>
                <a:gd name="connsiteX6" fmla="*/ 163271 w 1079941"/>
                <a:gd name="connsiteY6" fmla="*/ 1072763 h 1442408"/>
                <a:gd name="connsiteX7" fmla="*/ 214472 w 1079941"/>
                <a:gd name="connsiteY7" fmla="*/ 778683 h 1442408"/>
                <a:gd name="connsiteX8" fmla="*/ 72864 w 1079941"/>
                <a:gd name="connsiteY8" fmla="*/ 678194 h 1442408"/>
                <a:gd name="connsiteX9" fmla="*/ 4521 w 1079941"/>
                <a:gd name="connsiteY9" fmla="*/ 545713 h 1442408"/>
                <a:gd name="connsiteX0" fmla="*/ 1079941 w 1079941"/>
                <a:gd name="connsiteY0" fmla="*/ 0 h 1442408"/>
                <a:gd name="connsiteX1" fmla="*/ 889596 w 1079941"/>
                <a:gd name="connsiteY1" fmla="*/ 300356 h 1442408"/>
                <a:gd name="connsiteX2" fmla="*/ 638648 w 1079941"/>
                <a:gd name="connsiteY2" fmla="*/ 505101 h 1442408"/>
                <a:gd name="connsiteX3" fmla="*/ 571596 w 1079941"/>
                <a:gd name="connsiteY3" fmla="*/ 813690 h 1442408"/>
                <a:gd name="connsiteX4" fmla="*/ 424365 w 1079941"/>
                <a:gd name="connsiteY4" fmla="*/ 1221929 h 1442408"/>
                <a:gd name="connsiteX5" fmla="*/ 47846 w 1079941"/>
                <a:gd name="connsiteY5" fmla="*/ 1439470 h 1442408"/>
                <a:gd name="connsiteX6" fmla="*/ 163271 w 1079941"/>
                <a:gd name="connsiteY6" fmla="*/ 1072763 h 1442408"/>
                <a:gd name="connsiteX7" fmla="*/ 214472 w 1079941"/>
                <a:gd name="connsiteY7" fmla="*/ 778683 h 1442408"/>
                <a:gd name="connsiteX8" fmla="*/ 72864 w 1079941"/>
                <a:gd name="connsiteY8" fmla="*/ 678194 h 1442408"/>
                <a:gd name="connsiteX9" fmla="*/ 4521 w 1079941"/>
                <a:gd name="connsiteY9" fmla="*/ 545713 h 1442408"/>
                <a:gd name="connsiteX0" fmla="*/ 1079941 w 1079941"/>
                <a:gd name="connsiteY0" fmla="*/ 0 h 1442408"/>
                <a:gd name="connsiteX1" fmla="*/ 889596 w 1079941"/>
                <a:gd name="connsiteY1" fmla="*/ 300356 h 1442408"/>
                <a:gd name="connsiteX2" fmla="*/ 638648 w 1079941"/>
                <a:gd name="connsiteY2" fmla="*/ 505101 h 1442408"/>
                <a:gd name="connsiteX3" fmla="*/ 571596 w 1079941"/>
                <a:gd name="connsiteY3" fmla="*/ 813690 h 1442408"/>
                <a:gd name="connsiteX4" fmla="*/ 424365 w 1079941"/>
                <a:gd name="connsiteY4" fmla="*/ 1221929 h 1442408"/>
                <a:gd name="connsiteX5" fmla="*/ 47846 w 1079941"/>
                <a:gd name="connsiteY5" fmla="*/ 1439470 h 1442408"/>
                <a:gd name="connsiteX6" fmla="*/ 163271 w 1079941"/>
                <a:gd name="connsiteY6" fmla="*/ 1072763 h 1442408"/>
                <a:gd name="connsiteX7" fmla="*/ 214472 w 1079941"/>
                <a:gd name="connsiteY7" fmla="*/ 778683 h 1442408"/>
                <a:gd name="connsiteX8" fmla="*/ 72864 w 1079941"/>
                <a:gd name="connsiteY8" fmla="*/ 678194 h 1442408"/>
                <a:gd name="connsiteX9" fmla="*/ 4521 w 1079941"/>
                <a:gd name="connsiteY9" fmla="*/ 545713 h 1442408"/>
                <a:gd name="connsiteX0" fmla="*/ 1079941 w 1079941"/>
                <a:gd name="connsiteY0" fmla="*/ 0 h 1442408"/>
                <a:gd name="connsiteX1" fmla="*/ 889596 w 1079941"/>
                <a:gd name="connsiteY1" fmla="*/ 300356 h 1442408"/>
                <a:gd name="connsiteX2" fmla="*/ 641636 w 1079941"/>
                <a:gd name="connsiteY2" fmla="*/ 536006 h 1442408"/>
                <a:gd name="connsiteX3" fmla="*/ 571596 w 1079941"/>
                <a:gd name="connsiteY3" fmla="*/ 813690 h 1442408"/>
                <a:gd name="connsiteX4" fmla="*/ 424365 w 1079941"/>
                <a:gd name="connsiteY4" fmla="*/ 1221929 h 1442408"/>
                <a:gd name="connsiteX5" fmla="*/ 47846 w 1079941"/>
                <a:gd name="connsiteY5" fmla="*/ 1439470 h 1442408"/>
                <a:gd name="connsiteX6" fmla="*/ 163271 w 1079941"/>
                <a:gd name="connsiteY6" fmla="*/ 1072763 h 1442408"/>
                <a:gd name="connsiteX7" fmla="*/ 214472 w 1079941"/>
                <a:gd name="connsiteY7" fmla="*/ 778683 h 1442408"/>
                <a:gd name="connsiteX8" fmla="*/ 72864 w 1079941"/>
                <a:gd name="connsiteY8" fmla="*/ 678194 h 1442408"/>
                <a:gd name="connsiteX9" fmla="*/ 4521 w 1079941"/>
                <a:gd name="connsiteY9" fmla="*/ 545713 h 1442408"/>
                <a:gd name="connsiteX0" fmla="*/ 1079941 w 1079941"/>
                <a:gd name="connsiteY0" fmla="*/ 0 h 1442408"/>
                <a:gd name="connsiteX1" fmla="*/ 889596 w 1079941"/>
                <a:gd name="connsiteY1" fmla="*/ 300356 h 1442408"/>
                <a:gd name="connsiteX2" fmla="*/ 611761 w 1079941"/>
                <a:gd name="connsiteY2" fmla="*/ 516691 h 1442408"/>
                <a:gd name="connsiteX3" fmla="*/ 571596 w 1079941"/>
                <a:gd name="connsiteY3" fmla="*/ 813690 h 1442408"/>
                <a:gd name="connsiteX4" fmla="*/ 424365 w 1079941"/>
                <a:gd name="connsiteY4" fmla="*/ 1221929 h 1442408"/>
                <a:gd name="connsiteX5" fmla="*/ 47846 w 1079941"/>
                <a:gd name="connsiteY5" fmla="*/ 1439470 h 1442408"/>
                <a:gd name="connsiteX6" fmla="*/ 163271 w 1079941"/>
                <a:gd name="connsiteY6" fmla="*/ 1072763 h 1442408"/>
                <a:gd name="connsiteX7" fmla="*/ 214472 w 1079941"/>
                <a:gd name="connsiteY7" fmla="*/ 778683 h 1442408"/>
                <a:gd name="connsiteX8" fmla="*/ 72864 w 1079941"/>
                <a:gd name="connsiteY8" fmla="*/ 678194 h 1442408"/>
                <a:gd name="connsiteX9" fmla="*/ 4521 w 1079941"/>
                <a:gd name="connsiteY9" fmla="*/ 545713 h 1442408"/>
                <a:gd name="connsiteX0" fmla="*/ 1079941 w 1079941"/>
                <a:gd name="connsiteY0" fmla="*/ 0 h 1442408"/>
                <a:gd name="connsiteX1" fmla="*/ 889596 w 1079941"/>
                <a:gd name="connsiteY1" fmla="*/ 300356 h 1442408"/>
                <a:gd name="connsiteX2" fmla="*/ 611761 w 1079941"/>
                <a:gd name="connsiteY2" fmla="*/ 516691 h 1442408"/>
                <a:gd name="connsiteX3" fmla="*/ 571596 w 1079941"/>
                <a:gd name="connsiteY3" fmla="*/ 813690 h 1442408"/>
                <a:gd name="connsiteX4" fmla="*/ 424365 w 1079941"/>
                <a:gd name="connsiteY4" fmla="*/ 1221929 h 1442408"/>
                <a:gd name="connsiteX5" fmla="*/ 47846 w 1079941"/>
                <a:gd name="connsiteY5" fmla="*/ 1439470 h 1442408"/>
                <a:gd name="connsiteX6" fmla="*/ 163271 w 1079941"/>
                <a:gd name="connsiteY6" fmla="*/ 1072763 h 1442408"/>
                <a:gd name="connsiteX7" fmla="*/ 214472 w 1079941"/>
                <a:gd name="connsiteY7" fmla="*/ 778683 h 1442408"/>
                <a:gd name="connsiteX8" fmla="*/ 72864 w 1079941"/>
                <a:gd name="connsiteY8" fmla="*/ 678194 h 1442408"/>
                <a:gd name="connsiteX9" fmla="*/ 4521 w 1079941"/>
                <a:gd name="connsiteY9" fmla="*/ 545713 h 1442408"/>
                <a:gd name="connsiteX0" fmla="*/ 1079941 w 1079941"/>
                <a:gd name="connsiteY0" fmla="*/ 0 h 1442408"/>
                <a:gd name="connsiteX1" fmla="*/ 889596 w 1079941"/>
                <a:gd name="connsiteY1" fmla="*/ 300356 h 1442408"/>
                <a:gd name="connsiteX2" fmla="*/ 611761 w 1079941"/>
                <a:gd name="connsiteY2" fmla="*/ 516691 h 1442408"/>
                <a:gd name="connsiteX3" fmla="*/ 571596 w 1079941"/>
                <a:gd name="connsiteY3" fmla="*/ 813690 h 1442408"/>
                <a:gd name="connsiteX4" fmla="*/ 424365 w 1079941"/>
                <a:gd name="connsiteY4" fmla="*/ 1221929 h 1442408"/>
                <a:gd name="connsiteX5" fmla="*/ 47846 w 1079941"/>
                <a:gd name="connsiteY5" fmla="*/ 1439470 h 1442408"/>
                <a:gd name="connsiteX6" fmla="*/ 163271 w 1079941"/>
                <a:gd name="connsiteY6" fmla="*/ 1072763 h 1442408"/>
                <a:gd name="connsiteX7" fmla="*/ 214472 w 1079941"/>
                <a:gd name="connsiteY7" fmla="*/ 778683 h 1442408"/>
                <a:gd name="connsiteX8" fmla="*/ 72864 w 1079941"/>
                <a:gd name="connsiteY8" fmla="*/ 678194 h 1442408"/>
                <a:gd name="connsiteX9" fmla="*/ 4521 w 1079941"/>
                <a:gd name="connsiteY9" fmla="*/ 545713 h 1442408"/>
                <a:gd name="connsiteX0" fmla="*/ 1079941 w 1079941"/>
                <a:gd name="connsiteY0" fmla="*/ 0 h 1442319"/>
                <a:gd name="connsiteX1" fmla="*/ 889596 w 1079941"/>
                <a:gd name="connsiteY1" fmla="*/ 300356 h 1442319"/>
                <a:gd name="connsiteX2" fmla="*/ 611761 w 1079941"/>
                <a:gd name="connsiteY2" fmla="*/ 516691 h 1442319"/>
                <a:gd name="connsiteX3" fmla="*/ 577571 w 1079941"/>
                <a:gd name="connsiteY3" fmla="*/ 844595 h 1442319"/>
                <a:gd name="connsiteX4" fmla="*/ 424365 w 1079941"/>
                <a:gd name="connsiteY4" fmla="*/ 1221929 h 1442319"/>
                <a:gd name="connsiteX5" fmla="*/ 47846 w 1079941"/>
                <a:gd name="connsiteY5" fmla="*/ 1439470 h 1442319"/>
                <a:gd name="connsiteX6" fmla="*/ 163271 w 1079941"/>
                <a:gd name="connsiteY6" fmla="*/ 1072763 h 1442319"/>
                <a:gd name="connsiteX7" fmla="*/ 214472 w 1079941"/>
                <a:gd name="connsiteY7" fmla="*/ 778683 h 1442319"/>
                <a:gd name="connsiteX8" fmla="*/ 72864 w 1079941"/>
                <a:gd name="connsiteY8" fmla="*/ 678194 h 1442319"/>
                <a:gd name="connsiteX9" fmla="*/ 4521 w 1079941"/>
                <a:gd name="connsiteY9" fmla="*/ 545713 h 1442319"/>
                <a:gd name="connsiteX0" fmla="*/ 1079941 w 1079941"/>
                <a:gd name="connsiteY0" fmla="*/ 0 h 1442319"/>
                <a:gd name="connsiteX1" fmla="*/ 889596 w 1079941"/>
                <a:gd name="connsiteY1" fmla="*/ 300356 h 1442319"/>
                <a:gd name="connsiteX2" fmla="*/ 611761 w 1079941"/>
                <a:gd name="connsiteY2" fmla="*/ 516691 h 1442319"/>
                <a:gd name="connsiteX3" fmla="*/ 586534 w 1079941"/>
                <a:gd name="connsiteY3" fmla="*/ 844595 h 1442319"/>
                <a:gd name="connsiteX4" fmla="*/ 424365 w 1079941"/>
                <a:gd name="connsiteY4" fmla="*/ 1221929 h 1442319"/>
                <a:gd name="connsiteX5" fmla="*/ 47846 w 1079941"/>
                <a:gd name="connsiteY5" fmla="*/ 1439470 h 1442319"/>
                <a:gd name="connsiteX6" fmla="*/ 163271 w 1079941"/>
                <a:gd name="connsiteY6" fmla="*/ 1072763 h 1442319"/>
                <a:gd name="connsiteX7" fmla="*/ 214472 w 1079941"/>
                <a:gd name="connsiteY7" fmla="*/ 778683 h 1442319"/>
                <a:gd name="connsiteX8" fmla="*/ 72864 w 1079941"/>
                <a:gd name="connsiteY8" fmla="*/ 678194 h 1442319"/>
                <a:gd name="connsiteX9" fmla="*/ 4521 w 1079941"/>
                <a:gd name="connsiteY9" fmla="*/ 545713 h 1442319"/>
                <a:gd name="connsiteX0" fmla="*/ 1079941 w 1079941"/>
                <a:gd name="connsiteY0" fmla="*/ 0 h 1442319"/>
                <a:gd name="connsiteX1" fmla="*/ 889596 w 1079941"/>
                <a:gd name="connsiteY1" fmla="*/ 300356 h 1442319"/>
                <a:gd name="connsiteX2" fmla="*/ 611761 w 1079941"/>
                <a:gd name="connsiteY2" fmla="*/ 516691 h 1442319"/>
                <a:gd name="connsiteX3" fmla="*/ 586534 w 1079941"/>
                <a:gd name="connsiteY3" fmla="*/ 844595 h 1442319"/>
                <a:gd name="connsiteX4" fmla="*/ 424365 w 1079941"/>
                <a:gd name="connsiteY4" fmla="*/ 1221929 h 1442319"/>
                <a:gd name="connsiteX5" fmla="*/ 47846 w 1079941"/>
                <a:gd name="connsiteY5" fmla="*/ 1439470 h 1442319"/>
                <a:gd name="connsiteX6" fmla="*/ 163271 w 1079941"/>
                <a:gd name="connsiteY6" fmla="*/ 1072763 h 1442319"/>
                <a:gd name="connsiteX7" fmla="*/ 214472 w 1079941"/>
                <a:gd name="connsiteY7" fmla="*/ 778683 h 1442319"/>
                <a:gd name="connsiteX8" fmla="*/ 72864 w 1079941"/>
                <a:gd name="connsiteY8" fmla="*/ 678194 h 1442319"/>
                <a:gd name="connsiteX9" fmla="*/ 4521 w 1079941"/>
                <a:gd name="connsiteY9" fmla="*/ 545713 h 1442319"/>
                <a:gd name="connsiteX0" fmla="*/ 1079941 w 1079941"/>
                <a:gd name="connsiteY0" fmla="*/ 0 h 1443246"/>
                <a:gd name="connsiteX1" fmla="*/ 889596 w 1079941"/>
                <a:gd name="connsiteY1" fmla="*/ 300356 h 1443246"/>
                <a:gd name="connsiteX2" fmla="*/ 611761 w 1079941"/>
                <a:gd name="connsiteY2" fmla="*/ 516691 h 1443246"/>
                <a:gd name="connsiteX3" fmla="*/ 586534 w 1079941"/>
                <a:gd name="connsiteY3" fmla="*/ 844595 h 1443246"/>
                <a:gd name="connsiteX4" fmla="*/ 424365 w 1079941"/>
                <a:gd name="connsiteY4" fmla="*/ 1221929 h 1443246"/>
                <a:gd name="connsiteX5" fmla="*/ 47846 w 1079941"/>
                <a:gd name="connsiteY5" fmla="*/ 1439470 h 1443246"/>
                <a:gd name="connsiteX6" fmla="*/ 163271 w 1079941"/>
                <a:gd name="connsiteY6" fmla="*/ 1072763 h 1443246"/>
                <a:gd name="connsiteX7" fmla="*/ 214472 w 1079941"/>
                <a:gd name="connsiteY7" fmla="*/ 778683 h 1443246"/>
                <a:gd name="connsiteX8" fmla="*/ 72864 w 1079941"/>
                <a:gd name="connsiteY8" fmla="*/ 678194 h 1443246"/>
                <a:gd name="connsiteX9" fmla="*/ 4521 w 1079941"/>
                <a:gd name="connsiteY9" fmla="*/ 545713 h 1443246"/>
                <a:gd name="connsiteX0" fmla="*/ 1079941 w 1079941"/>
                <a:gd name="connsiteY0" fmla="*/ 0 h 1456501"/>
                <a:gd name="connsiteX1" fmla="*/ 889596 w 1079941"/>
                <a:gd name="connsiteY1" fmla="*/ 300356 h 1456501"/>
                <a:gd name="connsiteX2" fmla="*/ 611761 w 1079941"/>
                <a:gd name="connsiteY2" fmla="*/ 516691 h 1456501"/>
                <a:gd name="connsiteX3" fmla="*/ 586534 w 1079941"/>
                <a:gd name="connsiteY3" fmla="*/ 844595 h 1456501"/>
                <a:gd name="connsiteX4" fmla="*/ 424365 w 1079941"/>
                <a:gd name="connsiteY4" fmla="*/ 1221929 h 1456501"/>
                <a:gd name="connsiteX5" fmla="*/ 217414 w 1079941"/>
                <a:gd name="connsiteY5" fmla="*/ 1378163 h 1456501"/>
                <a:gd name="connsiteX6" fmla="*/ 47846 w 1079941"/>
                <a:gd name="connsiteY6" fmla="*/ 1439470 h 1456501"/>
                <a:gd name="connsiteX7" fmla="*/ 163271 w 1079941"/>
                <a:gd name="connsiteY7" fmla="*/ 1072763 h 1456501"/>
                <a:gd name="connsiteX8" fmla="*/ 214472 w 1079941"/>
                <a:gd name="connsiteY8" fmla="*/ 778683 h 1456501"/>
                <a:gd name="connsiteX9" fmla="*/ 72864 w 1079941"/>
                <a:gd name="connsiteY9" fmla="*/ 678194 h 1456501"/>
                <a:gd name="connsiteX10" fmla="*/ 4521 w 1079941"/>
                <a:gd name="connsiteY10" fmla="*/ 545713 h 1456501"/>
                <a:gd name="connsiteX0" fmla="*/ 1079941 w 1079941"/>
                <a:gd name="connsiteY0" fmla="*/ 0 h 1461155"/>
                <a:gd name="connsiteX1" fmla="*/ 889596 w 1079941"/>
                <a:gd name="connsiteY1" fmla="*/ 300356 h 1461155"/>
                <a:gd name="connsiteX2" fmla="*/ 611761 w 1079941"/>
                <a:gd name="connsiteY2" fmla="*/ 516691 h 1461155"/>
                <a:gd name="connsiteX3" fmla="*/ 586534 w 1079941"/>
                <a:gd name="connsiteY3" fmla="*/ 844595 h 1461155"/>
                <a:gd name="connsiteX4" fmla="*/ 424365 w 1079941"/>
                <a:gd name="connsiteY4" fmla="*/ 1221929 h 1461155"/>
                <a:gd name="connsiteX5" fmla="*/ 232351 w 1079941"/>
                <a:gd name="connsiteY5" fmla="*/ 1397478 h 1461155"/>
                <a:gd name="connsiteX6" fmla="*/ 47846 w 1079941"/>
                <a:gd name="connsiteY6" fmla="*/ 1439470 h 1461155"/>
                <a:gd name="connsiteX7" fmla="*/ 163271 w 1079941"/>
                <a:gd name="connsiteY7" fmla="*/ 1072763 h 1461155"/>
                <a:gd name="connsiteX8" fmla="*/ 214472 w 1079941"/>
                <a:gd name="connsiteY8" fmla="*/ 778683 h 1461155"/>
                <a:gd name="connsiteX9" fmla="*/ 72864 w 1079941"/>
                <a:gd name="connsiteY9" fmla="*/ 678194 h 1461155"/>
                <a:gd name="connsiteX10" fmla="*/ 4521 w 1079941"/>
                <a:gd name="connsiteY10" fmla="*/ 545713 h 1461155"/>
                <a:gd name="connsiteX0" fmla="*/ 1079941 w 1079941"/>
                <a:gd name="connsiteY0" fmla="*/ 0 h 1483281"/>
                <a:gd name="connsiteX1" fmla="*/ 889596 w 1079941"/>
                <a:gd name="connsiteY1" fmla="*/ 300356 h 1483281"/>
                <a:gd name="connsiteX2" fmla="*/ 611761 w 1079941"/>
                <a:gd name="connsiteY2" fmla="*/ 516691 h 1483281"/>
                <a:gd name="connsiteX3" fmla="*/ 586534 w 1079941"/>
                <a:gd name="connsiteY3" fmla="*/ 844595 h 1483281"/>
                <a:gd name="connsiteX4" fmla="*/ 424365 w 1079941"/>
                <a:gd name="connsiteY4" fmla="*/ 1221929 h 1483281"/>
                <a:gd name="connsiteX5" fmla="*/ 232351 w 1079941"/>
                <a:gd name="connsiteY5" fmla="*/ 1397478 h 1483281"/>
                <a:gd name="connsiteX6" fmla="*/ 47846 w 1079941"/>
                <a:gd name="connsiteY6" fmla="*/ 1439470 h 1483281"/>
                <a:gd name="connsiteX7" fmla="*/ 163271 w 1079941"/>
                <a:gd name="connsiteY7" fmla="*/ 1072763 h 1483281"/>
                <a:gd name="connsiteX8" fmla="*/ 214472 w 1079941"/>
                <a:gd name="connsiteY8" fmla="*/ 778683 h 1483281"/>
                <a:gd name="connsiteX9" fmla="*/ 72864 w 1079941"/>
                <a:gd name="connsiteY9" fmla="*/ 678194 h 1483281"/>
                <a:gd name="connsiteX10" fmla="*/ 4521 w 1079941"/>
                <a:gd name="connsiteY10" fmla="*/ 545713 h 1483281"/>
                <a:gd name="connsiteX0" fmla="*/ 1079941 w 1079941"/>
                <a:gd name="connsiteY0" fmla="*/ 0 h 1465938"/>
                <a:gd name="connsiteX1" fmla="*/ 889596 w 1079941"/>
                <a:gd name="connsiteY1" fmla="*/ 300356 h 1465938"/>
                <a:gd name="connsiteX2" fmla="*/ 611761 w 1079941"/>
                <a:gd name="connsiteY2" fmla="*/ 516691 h 1465938"/>
                <a:gd name="connsiteX3" fmla="*/ 586534 w 1079941"/>
                <a:gd name="connsiteY3" fmla="*/ 844595 h 1465938"/>
                <a:gd name="connsiteX4" fmla="*/ 424365 w 1079941"/>
                <a:gd name="connsiteY4" fmla="*/ 1221929 h 1465938"/>
                <a:gd name="connsiteX5" fmla="*/ 232351 w 1079941"/>
                <a:gd name="connsiteY5" fmla="*/ 1397478 h 1465938"/>
                <a:gd name="connsiteX6" fmla="*/ 56809 w 1079941"/>
                <a:gd name="connsiteY6" fmla="*/ 1416291 h 1465938"/>
                <a:gd name="connsiteX7" fmla="*/ 163271 w 1079941"/>
                <a:gd name="connsiteY7" fmla="*/ 1072763 h 1465938"/>
                <a:gd name="connsiteX8" fmla="*/ 214472 w 1079941"/>
                <a:gd name="connsiteY8" fmla="*/ 778683 h 1465938"/>
                <a:gd name="connsiteX9" fmla="*/ 72864 w 1079941"/>
                <a:gd name="connsiteY9" fmla="*/ 678194 h 1465938"/>
                <a:gd name="connsiteX10" fmla="*/ 4521 w 1079941"/>
                <a:gd name="connsiteY10" fmla="*/ 545713 h 1465938"/>
                <a:gd name="connsiteX0" fmla="*/ 1079941 w 1079941"/>
                <a:gd name="connsiteY0" fmla="*/ 0 h 1450530"/>
                <a:gd name="connsiteX1" fmla="*/ 889596 w 1079941"/>
                <a:gd name="connsiteY1" fmla="*/ 300356 h 1450530"/>
                <a:gd name="connsiteX2" fmla="*/ 611761 w 1079941"/>
                <a:gd name="connsiteY2" fmla="*/ 516691 h 1450530"/>
                <a:gd name="connsiteX3" fmla="*/ 586534 w 1079941"/>
                <a:gd name="connsiteY3" fmla="*/ 844595 h 1450530"/>
                <a:gd name="connsiteX4" fmla="*/ 424365 w 1079941"/>
                <a:gd name="connsiteY4" fmla="*/ 1221929 h 1450530"/>
                <a:gd name="connsiteX5" fmla="*/ 232351 w 1079941"/>
                <a:gd name="connsiteY5" fmla="*/ 1397478 h 1450530"/>
                <a:gd name="connsiteX6" fmla="*/ 56809 w 1079941"/>
                <a:gd name="connsiteY6" fmla="*/ 1416291 h 1450530"/>
                <a:gd name="connsiteX7" fmla="*/ 163271 w 1079941"/>
                <a:gd name="connsiteY7" fmla="*/ 1072763 h 1450530"/>
                <a:gd name="connsiteX8" fmla="*/ 214472 w 1079941"/>
                <a:gd name="connsiteY8" fmla="*/ 778683 h 1450530"/>
                <a:gd name="connsiteX9" fmla="*/ 72864 w 1079941"/>
                <a:gd name="connsiteY9" fmla="*/ 678194 h 1450530"/>
                <a:gd name="connsiteX10" fmla="*/ 4521 w 1079941"/>
                <a:gd name="connsiteY10" fmla="*/ 545713 h 1450530"/>
                <a:gd name="connsiteX0" fmla="*/ 1079941 w 1079941"/>
                <a:gd name="connsiteY0" fmla="*/ 0 h 1448432"/>
                <a:gd name="connsiteX1" fmla="*/ 889596 w 1079941"/>
                <a:gd name="connsiteY1" fmla="*/ 300356 h 1448432"/>
                <a:gd name="connsiteX2" fmla="*/ 611761 w 1079941"/>
                <a:gd name="connsiteY2" fmla="*/ 516691 h 1448432"/>
                <a:gd name="connsiteX3" fmla="*/ 586534 w 1079941"/>
                <a:gd name="connsiteY3" fmla="*/ 844595 h 1448432"/>
                <a:gd name="connsiteX4" fmla="*/ 424365 w 1079941"/>
                <a:gd name="connsiteY4" fmla="*/ 1221929 h 1448432"/>
                <a:gd name="connsiteX5" fmla="*/ 238326 w 1079941"/>
                <a:gd name="connsiteY5" fmla="*/ 1409067 h 1448432"/>
                <a:gd name="connsiteX6" fmla="*/ 56809 w 1079941"/>
                <a:gd name="connsiteY6" fmla="*/ 1416291 h 1448432"/>
                <a:gd name="connsiteX7" fmla="*/ 163271 w 1079941"/>
                <a:gd name="connsiteY7" fmla="*/ 1072763 h 1448432"/>
                <a:gd name="connsiteX8" fmla="*/ 214472 w 1079941"/>
                <a:gd name="connsiteY8" fmla="*/ 778683 h 1448432"/>
                <a:gd name="connsiteX9" fmla="*/ 72864 w 1079941"/>
                <a:gd name="connsiteY9" fmla="*/ 678194 h 1448432"/>
                <a:gd name="connsiteX10" fmla="*/ 4521 w 1079941"/>
                <a:gd name="connsiteY10" fmla="*/ 545713 h 1448432"/>
                <a:gd name="connsiteX0" fmla="*/ 1079941 w 1079941"/>
                <a:gd name="connsiteY0" fmla="*/ 0 h 1448432"/>
                <a:gd name="connsiteX1" fmla="*/ 889596 w 1079941"/>
                <a:gd name="connsiteY1" fmla="*/ 300356 h 1448432"/>
                <a:gd name="connsiteX2" fmla="*/ 611761 w 1079941"/>
                <a:gd name="connsiteY2" fmla="*/ 516691 h 1448432"/>
                <a:gd name="connsiteX3" fmla="*/ 586534 w 1079941"/>
                <a:gd name="connsiteY3" fmla="*/ 844595 h 1448432"/>
                <a:gd name="connsiteX4" fmla="*/ 424365 w 1079941"/>
                <a:gd name="connsiteY4" fmla="*/ 1221929 h 1448432"/>
                <a:gd name="connsiteX5" fmla="*/ 238326 w 1079941"/>
                <a:gd name="connsiteY5" fmla="*/ 1409067 h 1448432"/>
                <a:gd name="connsiteX6" fmla="*/ 56809 w 1079941"/>
                <a:gd name="connsiteY6" fmla="*/ 1416291 h 1448432"/>
                <a:gd name="connsiteX7" fmla="*/ 163271 w 1079941"/>
                <a:gd name="connsiteY7" fmla="*/ 1072763 h 1448432"/>
                <a:gd name="connsiteX8" fmla="*/ 214472 w 1079941"/>
                <a:gd name="connsiteY8" fmla="*/ 778683 h 1448432"/>
                <a:gd name="connsiteX9" fmla="*/ 72864 w 1079941"/>
                <a:gd name="connsiteY9" fmla="*/ 678194 h 1448432"/>
                <a:gd name="connsiteX10" fmla="*/ 4521 w 1079941"/>
                <a:gd name="connsiteY10" fmla="*/ 545713 h 1448432"/>
                <a:gd name="connsiteX0" fmla="*/ 1079941 w 1079941"/>
                <a:gd name="connsiteY0" fmla="*/ 0 h 1448432"/>
                <a:gd name="connsiteX1" fmla="*/ 889596 w 1079941"/>
                <a:gd name="connsiteY1" fmla="*/ 300356 h 1448432"/>
                <a:gd name="connsiteX2" fmla="*/ 611761 w 1079941"/>
                <a:gd name="connsiteY2" fmla="*/ 516691 h 1448432"/>
                <a:gd name="connsiteX3" fmla="*/ 586534 w 1079941"/>
                <a:gd name="connsiteY3" fmla="*/ 844595 h 1448432"/>
                <a:gd name="connsiteX4" fmla="*/ 436315 w 1079941"/>
                <a:gd name="connsiteY4" fmla="*/ 1237382 h 1448432"/>
                <a:gd name="connsiteX5" fmla="*/ 238326 w 1079941"/>
                <a:gd name="connsiteY5" fmla="*/ 1409067 h 1448432"/>
                <a:gd name="connsiteX6" fmla="*/ 56809 w 1079941"/>
                <a:gd name="connsiteY6" fmla="*/ 1416291 h 1448432"/>
                <a:gd name="connsiteX7" fmla="*/ 163271 w 1079941"/>
                <a:gd name="connsiteY7" fmla="*/ 1072763 h 1448432"/>
                <a:gd name="connsiteX8" fmla="*/ 214472 w 1079941"/>
                <a:gd name="connsiteY8" fmla="*/ 778683 h 1448432"/>
                <a:gd name="connsiteX9" fmla="*/ 72864 w 1079941"/>
                <a:gd name="connsiteY9" fmla="*/ 678194 h 1448432"/>
                <a:gd name="connsiteX10" fmla="*/ 4521 w 1079941"/>
                <a:gd name="connsiteY10" fmla="*/ 545713 h 1448432"/>
                <a:gd name="connsiteX0" fmla="*/ 1024287 w 1024287"/>
                <a:gd name="connsiteY0" fmla="*/ 0 h 1448432"/>
                <a:gd name="connsiteX1" fmla="*/ 833942 w 1024287"/>
                <a:gd name="connsiteY1" fmla="*/ 300356 h 1448432"/>
                <a:gd name="connsiteX2" fmla="*/ 556107 w 1024287"/>
                <a:gd name="connsiteY2" fmla="*/ 516691 h 1448432"/>
                <a:gd name="connsiteX3" fmla="*/ 530880 w 1024287"/>
                <a:gd name="connsiteY3" fmla="*/ 844595 h 1448432"/>
                <a:gd name="connsiteX4" fmla="*/ 380661 w 1024287"/>
                <a:gd name="connsiteY4" fmla="*/ 1237382 h 1448432"/>
                <a:gd name="connsiteX5" fmla="*/ 182672 w 1024287"/>
                <a:gd name="connsiteY5" fmla="*/ 1409067 h 1448432"/>
                <a:gd name="connsiteX6" fmla="*/ 1155 w 1024287"/>
                <a:gd name="connsiteY6" fmla="*/ 1416291 h 1448432"/>
                <a:gd name="connsiteX7" fmla="*/ 107617 w 1024287"/>
                <a:gd name="connsiteY7" fmla="*/ 1072763 h 1448432"/>
                <a:gd name="connsiteX8" fmla="*/ 158818 w 1024287"/>
                <a:gd name="connsiteY8" fmla="*/ 778683 h 1448432"/>
                <a:gd name="connsiteX9" fmla="*/ 17210 w 1024287"/>
                <a:gd name="connsiteY9" fmla="*/ 678194 h 1448432"/>
                <a:gd name="connsiteX0" fmla="*/ 1024287 w 1024287"/>
                <a:gd name="connsiteY0" fmla="*/ 0 h 1448432"/>
                <a:gd name="connsiteX1" fmla="*/ 833942 w 1024287"/>
                <a:gd name="connsiteY1" fmla="*/ 300356 h 1448432"/>
                <a:gd name="connsiteX2" fmla="*/ 556107 w 1024287"/>
                <a:gd name="connsiteY2" fmla="*/ 516691 h 1448432"/>
                <a:gd name="connsiteX3" fmla="*/ 530880 w 1024287"/>
                <a:gd name="connsiteY3" fmla="*/ 844595 h 1448432"/>
                <a:gd name="connsiteX4" fmla="*/ 380661 w 1024287"/>
                <a:gd name="connsiteY4" fmla="*/ 1237382 h 1448432"/>
                <a:gd name="connsiteX5" fmla="*/ 182672 w 1024287"/>
                <a:gd name="connsiteY5" fmla="*/ 1409067 h 1448432"/>
                <a:gd name="connsiteX6" fmla="*/ 1155 w 1024287"/>
                <a:gd name="connsiteY6" fmla="*/ 1416291 h 1448432"/>
                <a:gd name="connsiteX7" fmla="*/ 107617 w 1024287"/>
                <a:gd name="connsiteY7" fmla="*/ 1072763 h 1448432"/>
                <a:gd name="connsiteX8" fmla="*/ 158818 w 1024287"/>
                <a:gd name="connsiteY8" fmla="*/ 778683 h 1448432"/>
                <a:gd name="connsiteX9" fmla="*/ 62022 w 1024287"/>
                <a:gd name="connsiteY9" fmla="*/ 674331 h 1448432"/>
                <a:gd name="connsiteX0" fmla="*/ 1024314 w 1024314"/>
                <a:gd name="connsiteY0" fmla="*/ 0 h 1448432"/>
                <a:gd name="connsiteX1" fmla="*/ 833969 w 1024314"/>
                <a:gd name="connsiteY1" fmla="*/ 300356 h 1448432"/>
                <a:gd name="connsiteX2" fmla="*/ 556134 w 1024314"/>
                <a:gd name="connsiteY2" fmla="*/ 516691 h 1448432"/>
                <a:gd name="connsiteX3" fmla="*/ 530907 w 1024314"/>
                <a:gd name="connsiteY3" fmla="*/ 844595 h 1448432"/>
                <a:gd name="connsiteX4" fmla="*/ 380688 w 1024314"/>
                <a:gd name="connsiteY4" fmla="*/ 1237382 h 1448432"/>
                <a:gd name="connsiteX5" fmla="*/ 182699 w 1024314"/>
                <a:gd name="connsiteY5" fmla="*/ 1409067 h 1448432"/>
                <a:gd name="connsiteX6" fmla="*/ 1182 w 1024314"/>
                <a:gd name="connsiteY6" fmla="*/ 1416291 h 1448432"/>
                <a:gd name="connsiteX7" fmla="*/ 107644 w 1024314"/>
                <a:gd name="connsiteY7" fmla="*/ 1072763 h 1448432"/>
                <a:gd name="connsiteX8" fmla="*/ 173782 w 1024314"/>
                <a:gd name="connsiteY8" fmla="*/ 875261 h 1448432"/>
                <a:gd name="connsiteX9" fmla="*/ 62049 w 1024314"/>
                <a:gd name="connsiteY9" fmla="*/ 674331 h 1448432"/>
                <a:gd name="connsiteX0" fmla="*/ 1025211 w 1025211"/>
                <a:gd name="connsiteY0" fmla="*/ 0 h 1448432"/>
                <a:gd name="connsiteX1" fmla="*/ 834866 w 1025211"/>
                <a:gd name="connsiteY1" fmla="*/ 300356 h 1448432"/>
                <a:gd name="connsiteX2" fmla="*/ 557031 w 1025211"/>
                <a:gd name="connsiteY2" fmla="*/ 516691 h 1448432"/>
                <a:gd name="connsiteX3" fmla="*/ 531804 w 1025211"/>
                <a:gd name="connsiteY3" fmla="*/ 844595 h 1448432"/>
                <a:gd name="connsiteX4" fmla="*/ 381585 w 1025211"/>
                <a:gd name="connsiteY4" fmla="*/ 1237382 h 1448432"/>
                <a:gd name="connsiteX5" fmla="*/ 183596 w 1025211"/>
                <a:gd name="connsiteY5" fmla="*/ 1409067 h 1448432"/>
                <a:gd name="connsiteX6" fmla="*/ 2079 w 1025211"/>
                <a:gd name="connsiteY6" fmla="*/ 1416291 h 1448432"/>
                <a:gd name="connsiteX7" fmla="*/ 90616 w 1025211"/>
                <a:gd name="connsiteY7" fmla="*/ 1072763 h 1448432"/>
                <a:gd name="connsiteX8" fmla="*/ 174679 w 1025211"/>
                <a:gd name="connsiteY8" fmla="*/ 875261 h 1448432"/>
                <a:gd name="connsiteX9" fmla="*/ 62946 w 1025211"/>
                <a:gd name="connsiteY9" fmla="*/ 674331 h 1448432"/>
                <a:gd name="connsiteX0" fmla="*/ 1025937 w 1025937"/>
                <a:gd name="connsiteY0" fmla="*/ 0 h 1448432"/>
                <a:gd name="connsiteX1" fmla="*/ 835592 w 1025937"/>
                <a:gd name="connsiteY1" fmla="*/ 300356 h 1448432"/>
                <a:gd name="connsiteX2" fmla="*/ 557757 w 1025937"/>
                <a:gd name="connsiteY2" fmla="*/ 516691 h 1448432"/>
                <a:gd name="connsiteX3" fmla="*/ 532530 w 1025937"/>
                <a:gd name="connsiteY3" fmla="*/ 844595 h 1448432"/>
                <a:gd name="connsiteX4" fmla="*/ 382311 w 1025937"/>
                <a:gd name="connsiteY4" fmla="*/ 1237382 h 1448432"/>
                <a:gd name="connsiteX5" fmla="*/ 184322 w 1025937"/>
                <a:gd name="connsiteY5" fmla="*/ 1409067 h 1448432"/>
                <a:gd name="connsiteX6" fmla="*/ 2805 w 1025937"/>
                <a:gd name="connsiteY6" fmla="*/ 1416291 h 1448432"/>
                <a:gd name="connsiteX7" fmla="*/ 91342 w 1025937"/>
                <a:gd name="connsiteY7" fmla="*/ 1072763 h 1448432"/>
                <a:gd name="connsiteX8" fmla="*/ 175405 w 1025937"/>
                <a:gd name="connsiteY8" fmla="*/ 875261 h 1448432"/>
                <a:gd name="connsiteX9" fmla="*/ 63672 w 1025937"/>
                <a:gd name="connsiteY9" fmla="*/ 674331 h 1448432"/>
                <a:gd name="connsiteX0" fmla="*/ 1025937 w 1025937"/>
                <a:gd name="connsiteY0" fmla="*/ 0 h 1448432"/>
                <a:gd name="connsiteX1" fmla="*/ 835592 w 1025937"/>
                <a:gd name="connsiteY1" fmla="*/ 300356 h 1448432"/>
                <a:gd name="connsiteX2" fmla="*/ 557757 w 1025937"/>
                <a:gd name="connsiteY2" fmla="*/ 516691 h 1448432"/>
                <a:gd name="connsiteX3" fmla="*/ 532530 w 1025937"/>
                <a:gd name="connsiteY3" fmla="*/ 844595 h 1448432"/>
                <a:gd name="connsiteX4" fmla="*/ 382311 w 1025937"/>
                <a:gd name="connsiteY4" fmla="*/ 1237382 h 1448432"/>
                <a:gd name="connsiteX5" fmla="*/ 184322 w 1025937"/>
                <a:gd name="connsiteY5" fmla="*/ 1409067 h 1448432"/>
                <a:gd name="connsiteX6" fmla="*/ 2805 w 1025937"/>
                <a:gd name="connsiteY6" fmla="*/ 1416291 h 1448432"/>
                <a:gd name="connsiteX7" fmla="*/ 91342 w 1025937"/>
                <a:gd name="connsiteY7" fmla="*/ 1072763 h 1448432"/>
                <a:gd name="connsiteX8" fmla="*/ 175405 w 1025937"/>
                <a:gd name="connsiteY8" fmla="*/ 875261 h 1448432"/>
                <a:gd name="connsiteX9" fmla="*/ 63672 w 1025937"/>
                <a:gd name="connsiteY9" fmla="*/ 674331 h 1448432"/>
                <a:gd name="connsiteX0" fmla="*/ 1025937 w 1025937"/>
                <a:gd name="connsiteY0" fmla="*/ 0 h 1458437"/>
                <a:gd name="connsiteX1" fmla="*/ 835592 w 1025937"/>
                <a:gd name="connsiteY1" fmla="*/ 300356 h 1458437"/>
                <a:gd name="connsiteX2" fmla="*/ 557757 w 1025937"/>
                <a:gd name="connsiteY2" fmla="*/ 516691 h 1458437"/>
                <a:gd name="connsiteX3" fmla="*/ 532530 w 1025937"/>
                <a:gd name="connsiteY3" fmla="*/ 844595 h 1458437"/>
                <a:gd name="connsiteX4" fmla="*/ 382311 w 1025937"/>
                <a:gd name="connsiteY4" fmla="*/ 1237382 h 1458437"/>
                <a:gd name="connsiteX5" fmla="*/ 184322 w 1025937"/>
                <a:gd name="connsiteY5" fmla="*/ 1409067 h 1458437"/>
                <a:gd name="connsiteX6" fmla="*/ 2805 w 1025937"/>
                <a:gd name="connsiteY6" fmla="*/ 1416291 h 1458437"/>
                <a:gd name="connsiteX7" fmla="*/ 91342 w 1025937"/>
                <a:gd name="connsiteY7" fmla="*/ 1072763 h 1458437"/>
                <a:gd name="connsiteX8" fmla="*/ 175405 w 1025937"/>
                <a:gd name="connsiteY8" fmla="*/ 875261 h 1458437"/>
                <a:gd name="connsiteX9" fmla="*/ 63672 w 1025937"/>
                <a:gd name="connsiteY9" fmla="*/ 674331 h 1458437"/>
                <a:gd name="connsiteX0" fmla="*/ 1031073 w 1031073"/>
                <a:gd name="connsiteY0" fmla="*/ 0 h 1455916"/>
                <a:gd name="connsiteX1" fmla="*/ 840728 w 1031073"/>
                <a:gd name="connsiteY1" fmla="*/ 300356 h 1455916"/>
                <a:gd name="connsiteX2" fmla="*/ 562893 w 1031073"/>
                <a:gd name="connsiteY2" fmla="*/ 516691 h 1455916"/>
                <a:gd name="connsiteX3" fmla="*/ 537666 w 1031073"/>
                <a:gd name="connsiteY3" fmla="*/ 844595 h 1455916"/>
                <a:gd name="connsiteX4" fmla="*/ 387447 w 1031073"/>
                <a:gd name="connsiteY4" fmla="*/ 1237382 h 1455916"/>
                <a:gd name="connsiteX5" fmla="*/ 189458 w 1031073"/>
                <a:gd name="connsiteY5" fmla="*/ 1409067 h 1455916"/>
                <a:gd name="connsiteX6" fmla="*/ 1966 w 1031073"/>
                <a:gd name="connsiteY6" fmla="*/ 1412428 h 1455916"/>
                <a:gd name="connsiteX7" fmla="*/ 96478 w 1031073"/>
                <a:gd name="connsiteY7" fmla="*/ 1072763 h 1455916"/>
                <a:gd name="connsiteX8" fmla="*/ 180541 w 1031073"/>
                <a:gd name="connsiteY8" fmla="*/ 875261 h 1455916"/>
                <a:gd name="connsiteX9" fmla="*/ 68808 w 1031073"/>
                <a:gd name="connsiteY9" fmla="*/ 674331 h 1455916"/>
                <a:gd name="connsiteX0" fmla="*/ 1031073 w 1031073"/>
                <a:gd name="connsiteY0" fmla="*/ 0 h 1455916"/>
                <a:gd name="connsiteX1" fmla="*/ 840728 w 1031073"/>
                <a:gd name="connsiteY1" fmla="*/ 300356 h 1455916"/>
                <a:gd name="connsiteX2" fmla="*/ 562893 w 1031073"/>
                <a:gd name="connsiteY2" fmla="*/ 516691 h 1455916"/>
                <a:gd name="connsiteX3" fmla="*/ 537666 w 1031073"/>
                <a:gd name="connsiteY3" fmla="*/ 844595 h 1455916"/>
                <a:gd name="connsiteX4" fmla="*/ 387447 w 1031073"/>
                <a:gd name="connsiteY4" fmla="*/ 1237382 h 1455916"/>
                <a:gd name="connsiteX5" fmla="*/ 189458 w 1031073"/>
                <a:gd name="connsiteY5" fmla="*/ 1409067 h 1455916"/>
                <a:gd name="connsiteX6" fmla="*/ 1966 w 1031073"/>
                <a:gd name="connsiteY6" fmla="*/ 1412428 h 1455916"/>
                <a:gd name="connsiteX7" fmla="*/ 96478 w 1031073"/>
                <a:gd name="connsiteY7" fmla="*/ 1072763 h 1455916"/>
                <a:gd name="connsiteX8" fmla="*/ 180541 w 1031073"/>
                <a:gd name="connsiteY8" fmla="*/ 875261 h 1455916"/>
                <a:gd name="connsiteX9" fmla="*/ 68808 w 1031073"/>
                <a:gd name="connsiteY9" fmla="*/ 674331 h 1455916"/>
                <a:gd name="connsiteX0" fmla="*/ 1031073 w 1031073"/>
                <a:gd name="connsiteY0" fmla="*/ 0 h 1455916"/>
                <a:gd name="connsiteX1" fmla="*/ 840728 w 1031073"/>
                <a:gd name="connsiteY1" fmla="*/ 300356 h 1455916"/>
                <a:gd name="connsiteX2" fmla="*/ 562893 w 1031073"/>
                <a:gd name="connsiteY2" fmla="*/ 516691 h 1455916"/>
                <a:gd name="connsiteX3" fmla="*/ 537666 w 1031073"/>
                <a:gd name="connsiteY3" fmla="*/ 844595 h 1455916"/>
                <a:gd name="connsiteX4" fmla="*/ 387447 w 1031073"/>
                <a:gd name="connsiteY4" fmla="*/ 1237382 h 1455916"/>
                <a:gd name="connsiteX5" fmla="*/ 189458 w 1031073"/>
                <a:gd name="connsiteY5" fmla="*/ 1409067 h 1455916"/>
                <a:gd name="connsiteX6" fmla="*/ 1966 w 1031073"/>
                <a:gd name="connsiteY6" fmla="*/ 1412428 h 1455916"/>
                <a:gd name="connsiteX7" fmla="*/ 96478 w 1031073"/>
                <a:gd name="connsiteY7" fmla="*/ 1072763 h 1455916"/>
                <a:gd name="connsiteX8" fmla="*/ 180541 w 1031073"/>
                <a:gd name="connsiteY8" fmla="*/ 875261 h 1455916"/>
                <a:gd name="connsiteX9" fmla="*/ 68808 w 1031073"/>
                <a:gd name="connsiteY9" fmla="*/ 674331 h 1455916"/>
                <a:gd name="connsiteX0" fmla="*/ 1031073 w 1031073"/>
                <a:gd name="connsiteY0" fmla="*/ 0 h 1455916"/>
                <a:gd name="connsiteX1" fmla="*/ 840728 w 1031073"/>
                <a:gd name="connsiteY1" fmla="*/ 300356 h 1455916"/>
                <a:gd name="connsiteX2" fmla="*/ 562893 w 1031073"/>
                <a:gd name="connsiteY2" fmla="*/ 516691 h 1455916"/>
                <a:gd name="connsiteX3" fmla="*/ 537666 w 1031073"/>
                <a:gd name="connsiteY3" fmla="*/ 844595 h 1455916"/>
                <a:gd name="connsiteX4" fmla="*/ 387447 w 1031073"/>
                <a:gd name="connsiteY4" fmla="*/ 1237382 h 1455916"/>
                <a:gd name="connsiteX5" fmla="*/ 189458 w 1031073"/>
                <a:gd name="connsiteY5" fmla="*/ 1409067 h 1455916"/>
                <a:gd name="connsiteX6" fmla="*/ 1966 w 1031073"/>
                <a:gd name="connsiteY6" fmla="*/ 1412428 h 1455916"/>
                <a:gd name="connsiteX7" fmla="*/ 96478 w 1031073"/>
                <a:gd name="connsiteY7" fmla="*/ 1072763 h 1455916"/>
                <a:gd name="connsiteX8" fmla="*/ 180541 w 1031073"/>
                <a:gd name="connsiteY8" fmla="*/ 875261 h 1455916"/>
                <a:gd name="connsiteX9" fmla="*/ 68808 w 1031073"/>
                <a:gd name="connsiteY9" fmla="*/ 674331 h 1455916"/>
                <a:gd name="connsiteX0" fmla="*/ 1031073 w 1031073"/>
                <a:gd name="connsiteY0" fmla="*/ 0 h 1455916"/>
                <a:gd name="connsiteX1" fmla="*/ 840728 w 1031073"/>
                <a:gd name="connsiteY1" fmla="*/ 300356 h 1455916"/>
                <a:gd name="connsiteX2" fmla="*/ 562893 w 1031073"/>
                <a:gd name="connsiteY2" fmla="*/ 516691 h 1455916"/>
                <a:gd name="connsiteX3" fmla="*/ 537666 w 1031073"/>
                <a:gd name="connsiteY3" fmla="*/ 844595 h 1455916"/>
                <a:gd name="connsiteX4" fmla="*/ 387447 w 1031073"/>
                <a:gd name="connsiteY4" fmla="*/ 1237382 h 1455916"/>
                <a:gd name="connsiteX5" fmla="*/ 189458 w 1031073"/>
                <a:gd name="connsiteY5" fmla="*/ 1409067 h 1455916"/>
                <a:gd name="connsiteX6" fmla="*/ 1966 w 1031073"/>
                <a:gd name="connsiteY6" fmla="*/ 1412428 h 1455916"/>
                <a:gd name="connsiteX7" fmla="*/ 96478 w 1031073"/>
                <a:gd name="connsiteY7" fmla="*/ 1072763 h 1455916"/>
                <a:gd name="connsiteX8" fmla="*/ 180541 w 1031073"/>
                <a:gd name="connsiteY8" fmla="*/ 875261 h 1455916"/>
                <a:gd name="connsiteX9" fmla="*/ 68808 w 1031073"/>
                <a:gd name="connsiteY9" fmla="*/ 674331 h 1455916"/>
                <a:gd name="connsiteX0" fmla="*/ 1031073 w 1031073"/>
                <a:gd name="connsiteY0" fmla="*/ 0 h 1455916"/>
                <a:gd name="connsiteX1" fmla="*/ 840728 w 1031073"/>
                <a:gd name="connsiteY1" fmla="*/ 300356 h 1455916"/>
                <a:gd name="connsiteX2" fmla="*/ 562893 w 1031073"/>
                <a:gd name="connsiteY2" fmla="*/ 516691 h 1455916"/>
                <a:gd name="connsiteX3" fmla="*/ 537666 w 1031073"/>
                <a:gd name="connsiteY3" fmla="*/ 844595 h 1455916"/>
                <a:gd name="connsiteX4" fmla="*/ 387447 w 1031073"/>
                <a:gd name="connsiteY4" fmla="*/ 1237382 h 1455916"/>
                <a:gd name="connsiteX5" fmla="*/ 189458 w 1031073"/>
                <a:gd name="connsiteY5" fmla="*/ 1409067 h 1455916"/>
                <a:gd name="connsiteX6" fmla="*/ 1966 w 1031073"/>
                <a:gd name="connsiteY6" fmla="*/ 1412428 h 1455916"/>
                <a:gd name="connsiteX7" fmla="*/ 96478 w 1031073"/>
                <a:gd name="connsiteY7" fmla="*/ 1072763 h 1455916"/>
                <a:gd name="connsiteX8" fmla="*/ 180541 w 1031073"/>
                <a:gd name="connsiteY8" fmla="*/ 875261 h 1455916"/>
                <a:gd name="connsiteX9" fmla="*/ 68808 w 1031073"/>
                <a:gd name="connsiteY9" fmla="*/ 674331 h 145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1073" h="1455916">
                  <a:moveTo>
                    <a:pt x="1031073" y="0"/>
                  </a:moveTo>
                  <a:cubicBezTo>
                    <a:pt x="924912" y="56499"/>
                    <a:pt x="892589" y="71383"/>
                    <a:pt x="840728" y="300356"/>
                  </a:cubicBezTo>
                  <a:cubicBezTo>
                    <a:pt x="746267" y="490775"/>
                    <a:pt x="630333" y="470412"/>
                    <a:pt x="562893" y="516691"/>
                  </a:cubicBezTo>
                  <a:cubicBezTo>
                    <a:pt x="471554" y="675003"/>
                    <a:pt x="566907" y="724480"/>
                    <a:pt x="537666" y="844595"/>
                  </a:cubicBezTo>
                  <a:cubicBezTo>
                    <a:pt x="508425" y="964710"/>
                    <a:pt x="445482" y="1143303"/>
                    <a:pt x="387447" y="1237382"/>
                  </a:cubicBezTo>
                  <a:cubicBezTo>
                    <a:pt x="329412" y="1331461"/>
                    <a:pt x="252211" y="1372810"/>
                    <a:pt x="189458" y="1409067"/>
                  </a:cubicBezTo>
                  <a:cubicBezTo>
                    <a:pt x="126705" y="1445324"/>
                    <a:pt x="17463" y="1491658"/>
                    <a:pt x="1966" y="1412428"/>
                  </a:cubicBezTo>
                  <a:cubicBezTo>
                    <a:pt x="-13531" y="1333198"/>
                    <a:pt x="66716" y="1162291"/>
                    <a:pt x="96478" y="1072763"/>
                  </a:cubicBezTo>
                  <a:cubicBezTo>
                    <a:pt x="126241" y="983235"/>
                    <a:pt x="185153" y="941666"/>
                    <a:pt x="180541" y="875261"/>
                  </a:cubicBezTo>
                  <a:cubicBezTo>
                    <a:pt x="175929" y="808856"/>
                    <a:pt x="133675" y="745030"/>
                    <a:pt x="68808" y="674331"/>
                  </a:cubicBezTo>
                </a:path>
              </a:pathLst>
            </a:custGeom>
            <a:noFill/>
            <a:ln w="57150" cap="rnd">
              <a:gradFill flip="none" rotWithShape="1"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9"/>
            </a:p>
          </p:txBody>
        </p:sp>
        <p:sp>
          <p:nvSpPr>
            <p:cNvPr id="4" name="Freeform 3"/>
            <p:cNvSpPr>
              <a:spLocks noChangeAspect="1"/>
            </p:cNvSpPr>
            <p:nvPr userDrawn="1"/>
          </p:nvSpPr>
          <p:spPr>
            <a:xfrm>
              <a:off x="2297038" y="1870652"/>
              <a:ext cx="3135576" cy="4105220"/>
            </a:xfrm>
            <a:custGeom>
              <a:avLst/>
              <a:gdLst>
                <a:gd name="connsiteX0" fmla="*/ 2298700 w 2574771"/>
                <a:gd name="connsiteY0" fmla="*/ 0 h 2823241"/>
                <a:gd name="connsiteX1" fmla="*/ 2432050 w 2574771"/>
                <a:gd name="connsiteY1" fmla="*/ 774700 h 2823241"/>
                <a:gd name="connsiteX2" fmla="*/ 2571750 w 2574771"/>
                <a:gd name="connsiteY2" fmla="*/ 1219200 h 2823241"/>
                <a:gd name="connsiteX3" fmla="*/ 2292350 w 2574771"/>
                <a:gd name="connsiteY3" fmla="*/ 1651000 h 2823241"/>
                <a:gd name="connsiteX4" fmla="*/ 1720850 w 2574771"/>
                <a:gd name="connsiteY4" fmla="*/ 1841500 h 2823241"/>
                <a:gd name="connsiteX5" fmla="*/ 1397000 w 2574771"/>
                <a:gd name="connsiteY5" fmla="*/ 2343150 h 2823241"/>
                <a:gd name="connsiteX6" fmla="*/ 1098550 w 2574771"/>
                <a:gd name="connsiteY6" fmla="*/ 2781300 h 2823241"/>
                <a:gd name="connsiteX7" fmla="*/ 304800 w 2574771"/>
                <a:gd name="connsiteY7" fmla="*/ 2787650 h 2823241"/>
                <a:gd name="connsiteX8" fmla="*/ 0 w 2574771"/>
                <a:gd name="connsiteY8" fmla="*/ 2622550 h 2823241"/>
                <a:gd name="connsiteX9" fmla="*/ 0 w 2574771"/>
                <a:gd name="connsiteY9" fmla="*/ 2622550 h 2823241"/>
                <a:gd name="connsiteX0" fmla="*/ 2298700 w 2708310"/>
                <a:gd name="connsiteY0" fmla="*/ 0 h 2823241"/>
                <a:gd name="connsiteX1" fmla="*/ 2432050 w 2708310"/>
                <a:gd name="connsiteY1" fmla="*/ 774700 h 2823241"/>
                <a:gd name="connsiteX2" fmla="*/ 2706662 w 2708310"/>
                <a:gd name="connsiteY2" fmla="*/ 1086116 h 2823241"/>
                <a:gd name="connsiteX3" fmla="*/ 2292350 w 2708310"/>
                <a:gd name="connsiteY3" fmla="*/ 1651000 h 2823241"/>
                <a:gd name="connsiteX4" fmla="*/ 1720850 w 2708310"/>
                <a:gd name="connsiteY4" fmla="*/ 1841500 h 2823241"/>
                <a:gd name="connsiteX5" fmla="*/ 1397000 w 2708310"/>
                <a:gd name="connsiteY5" fmla="*/ 2343150 h 2823241"/>
                <a:gd name="connsiteX6" fmla="*/ 1098550 w 2708310"/>
                <a:gd name="connsiteY6" fmla="*/ 2781300 h 2823241"/>
                <a:gd name="connsiteX7" fmla="*/ 304800 w 2708310"/>
                <a:gd name="connsiteY7" fmla="*/ 2787650 h 2823241"/>
                <a:gd name="connsiteX8" fmla="*/ 0 w 2708310"/>
                <a:gd name="connsiteY8" fmla="*/ 2622550 h 2823241"/>
                <a:gd name="connsiteX9" fmla="*/ 0 w 2708310"/>
                <a:gd name="connsiteY9" fmla="*/ 2622550 h 2823241"/>
                <a:gd name="connsiteX0" fmla="*/ 2298700 w 2719569"/>
                <a:gd name="connsiteY0" fmla="*/ 0 h 2823241"/>
                <a:gd name="connsiteX1" fmla="*/ 2586235 w 2719569"/>
                <a:gd name="connsiteY1" fmla="*/ 674887 h 2823241"/>
                <a:gd name="connsiteX2" fmla="*/ 2706662 w 2719569"/>
                <a:gd name="connsiteY2" fmla="*/ 1086116 h 2823241"/>
                <a:gd name="connsiteX3" fmla="*/ 2292350 w 2719569"/>
                <a:gd name="connsiteY3" fmla="*/ 1651000 h 2823241"/>
                <a:gd name="connsiteX4" fmla="*/ 1720850 w 2719569"/>
                <a:gd name="connsiteY4" fmla="*/ 1841500 h 2823241"/>
                <a:gd name="connsiteX5" fmla="*/ 1397000 w 2719569"/>
                <a:gd name="connsiteY5" fmla="*/ 2343150 h 2823241"/>
                <a:gd name="connsiteX6" fmla="*/ 1098550 w 2719569"/>
                <a:gd name="connsiteY6" fmla="*/ 2781300 h 2823241"/>
                <a:gd name="connsiteX7" fmla="*/ 304800 w 2719569"/>
                <a:gd name="connsiteY7" fmla="*/ 2787650 h 2823241"/>
                <a:gd name="connsiteX8" fmla="*/ 0 w 2719569"/>
                <a:gd name="connsiteY8" fmla="*/ 2622550 h 2823241"/>
                <a:gd name="connsiteX9" fmla="*/ 0 w 2719569"/>
                <a:gd name="connsiteY9" fmla="*/ 2622550 h 2823241"/>
                <a:gd name="connsiteX0" fmla="*/ 2298700 w 2736042"/>
                <a:gd name="connsiteY0" fmla="*/ 0 h 2823241"/>
                <a:gd name="connsiteX1" fmla="*/ 2586235 w 2736042"/>
                <a:gd name="connsiteY1" fmla="*/ 674887 h 2823241"/>
                <a:gd name="connsiteX2" fmla="*/ 2706662 w 2736042"/>
                <a:gd name="connsiteY2" fmla="*/ 1086116 h 2823241"/>
                <a:gd name="connsiteX3" fmla="*/ 2292350 w 2736042"/>
                <a:gd name="connsiteY3" fmla="*/ 1651000 h 2823241"/>
                <a:gd name="connsiteX4" fmla="*/ 1720850 w 2736042"/>
                <a:gd name="connsiteY4" fmla="*/ 1841500 h 2823241"/>
                <a:gd name="connsiteX5" fmla="*/ 1397000 w 2736042"/>
                <a:gd name="connsiteY5" fmla="*/ 2343150 h 2823241"/>
                <a:gd name="connsiteX6" fmla="*/ 1098550 w 2736042"/>
                <a:gd name="connsiteY6" fmla="*/ 2781300 h 2823241"/>
                <a:gd name="connsiteX7" fmla="*/ 304800 w 2736042"/>
                <a:gd name="connsiteY7" fmla="*/ 2787650 h 2823241"/>
                <a:gd name="connsiteX8" fmla="*/ 0 w 2736042"/>
                <a:gd name="connsiteY8" fmla="*/ 2622550 h 2823241"/>
                <a:gd name="connsiteX9" fmla="*/ 0 w 2736042"/>
                <a:gd name="connsiteY9" fmla="*/ 2622550 h 2823241"/>
                <a:gd name="connsiteX0" fmla="*/ 2298700 w 2719373"/>
                <a:gd name="connsiteY0" fmla="*/ 43744 h 2866985"/>
                <a:gd name="connsiteX1" fmla="*/ 2313186 w 2719373"/>
                <a:gd name="connsiteY1" fmla="*/ 51865 h 2866985"/>
                <a:gd name="connsiteX2" fmla="*/ 2586235 w 2719373"/>
                <a:gd name="connsiteY2" fmla="*/ 718631 h 2866985"/>
                <a:gd name="connsiteX3" fmla="*/ 2706662 w 2719373"/>
                <a:gd name="connsiteY3" fmla="*/ 1129860 h 2866985"/>
                <a:gd name="connsiteX4" fmla="*/ 2292350 w 2719373"/>
                <a:gd name="connsiteY4" fmla="*/ 1694744 h 2866985"/>
                <a:gd name="connsiteX5" fmla="*/ 1720850 w 2719373"/>
                <a:gd name="connsiteY5" fmla="*/ 1885244 h 2866985"/>
                <a:gd name="connsiteX6" fmla="*/ 1397000 w 2719373"/>
                <a:gd name="connsiteY6" fmla="*/ 2386894 h 2866985"/>
                <a:gd name="connsiteX7" fmla="*/ 1098550 w 2719373"/>
                <a:gd name="connsiteY7" fmla="*/ 2825044 h 2866985"/>
                <a:gd name="connsiteX8" fmla="*/ 304800 w 2719373"/>
                <a:gd name="connsiteY8" fmla="*/ 2831394 h 2866985"/>
                <a:gd name="connsiteX9" fmla="*/ 0 w 2719373"/>
                <a:gd name="connsiteY9" fmla="*/ 2666294 h 2866985"/>
                <a:gd name="connsiteX10" fmla="*/ 0 w 2719373"/>
                <a:gd name="connsiteY10" fmla="*/ 2666294 h 2866985"/>
                <a:gd name="connsiteX0" fmla="*/ 2298700 w 2716921"/>
                <a:gd name="connsiteY0" fmla="*/ 464212 h 3287453"/>
                <a:gd name="connsiteX1" fmla="*/ 2534828 w 2716921"/>
                <a:gd name="connsiteY1" fmla="*/ 14856 h 3287453"/>
                <a:gd name="connsiteX2" fmla="*/ 2586235 w 2716921"/>
                <a:gd name="connsiteY2" fmla="*/ 1139099 h 3287453"/>
                <a:gd name="connsiteX3" fmla="*/ 2706662 w 2716921"/>
                <a:gd name="connsiteY3" fmla="*/ 1550328 h 3287453"/>
                <a:gd name="connsiteX4" fmla="*/ 2292350 w 2716921"/>
                <a:gd name="connsiteY4" fmla="*/ 2115212 h 3287453"/>
                <a:gd name="connsiteX5" fmla="*/ 1720850 w 2716921"/>
                <a:gd name="connsiteY5" fmla="*/ 2305712 h 3287453"/>
                <a:gd name="connsiteX6" fmla="*/ 1397000 w 2716921"/>
                <a:gd name="connsiteY6" fmla="*/ 2807362 h 3287453"/>
                <a:gd name="connsiteX7" fmla="*/ 1098550 w 2716921"/>
                <a:gd name="connsiteY7" fmla="*/ 3245512 h 3287453"/>
                <a:gd name="connsiteX8" fmla="*/ 304800 w 2716921"/>
                <a:gd name="connsiteY8" fmla="*/ 3251862 h 3287453"/>
                <a:gd name="connsiteX9" fmla="*/ 0 w 2716921"/>
                <a:gd name="connsiteY9" fmla="*/ 3086762 h 3287453"/>
                <a:gd name="connsiteX10" fmla="*/ 0 w 2716921"/>
                <a:gd name="connsiteY10" fmla="*/ 3086762 h 3287453"/>
                <a:gd name="connsiteX0" fmla="*/ 3763459 w 3763461"/>
                <a:gd name="connsiteY0" fmla="*/ 0 h 4362026"/>
                <a:gd name="connsiteX1" fmla="*/ 2534828 w 3763461"/>
                <a:gd name="connsiteY1" fmla="*/ 1089429 h 4362026"/>
                <a:gd name="connsiteX2" fmla="*/ 2586235 w 3763461"/>
                <a:gd name="connsiteY2" fmla="*/ 2213672 h 4362026"/>
                <a:gd name="connsiteX3" fmla="*/ 2706662 w 3763461"/>
                <a:gd name="connsiteY3" fmla="*/ 2624901 h 4362026"/>
                <a:gd name="connsiteX4" fmla="*/ 2292350 w 3763461"/>
                <a:gd name="connsiteY4" fmla="*/ 3189785 h 4362026"/>
                <a:gd name="connsiteX5" fmla="*/ 1720850 w 3763461"/>
                <a:gd name="connsiteY5" fmla="*/ 3380285 h 4362026"/>
                <a:gd name="connsiteX6" fmla="*/ 1397000 w 3763461"/>
                <a:gd name="connsiteY6" fmla="*/ 3881935 h 4362026"/>
                <a:gd name="connsiteX7" fmla="*/ 1098550 w 3763461"/>
                <a:gd name="connsiteY7" fmla="*/ 4320085 h 4362026"/>
                <a:gd name="connsiteX8" fmla="*/ 304800 w 3763461"/>
                <a:gd name="connsiteY8" fmla="*/ 4326435 h 4362026"/>
                <a:gd name="connsiteX9" fmla="*/ 0 w 3763461"/>
                <a:gd name="connsiteY9" fmla="*/ 4161335 h 4362026"/>
                <a:gd name="connsiteX10" fmla="*/ 0 w 3763461"/>
                <a:gd name="connsiteY10" fmla="*/ 4161335 h 4362026"/>
                <a:gd name="connsiteX0" fmla="*/ 3763459 w 3763462"/>
                <a:gd name="connsiteY0" fmla="*/ 0 h 4362026"/>
                <a:gd name="connsiteX1" fmla="*/ 2534828 w 3763462"/>
                <a:gd name="connsiteY1" fmla="*/ 1089429 h 4362026"/>
                <a:gd name="connsiteX2" fmla="*/ 2586235 w 3763462"/>
                <a:gd name="connsiteY2" fmla="*/ 2213672 h 4362026"/>
                <a:gd name="connsiteX3" fmla="*/ 2706662 w 3763462"/>
                <a:gd name="connsiteY3" fmla="*/ 2624901 h 4362026"/>
                <a:gd name="connsiteX4" fmla="*/ 2292350 w 3763462"/>
                <a:gd name="connsiteY4" fmla="*/ 3189785 h 4362026"/>
                <a:gd name="connsiteX5" fmla="*/ 1720850 w 3763462"/>
                <a:gd name="connsiteY5" fmla="*/ 3380285 h 4362026"/>
                <a:gd name="connsiteX6" fmla="*/ 1397000 w 3763462"/>
                <a:gd name="connsiteY6" fmla="*/ 3881935 h 4362026"/>
                <a:gd name="connsiteX7" fmla="*/ 1098550 w 3763462"/>
                <a:gd name="connsiteY7" fmla="*/ 4320085 h 4362026"/>
                <a:gd name="connsiteX8" fmla="*/ 304800 w 3763462"/>
                <a:gd name="connsiteY8" fmla="*/ 4326435 h 4362026"/>
                <a:gd name="connsiteX9" fmla="*/ 0 w 3763462"/>
                <a:gd name="connsiteY9" fmla="*/ 4161335 h 4362026"/>
                <a:gd name="connsiteX10" fmla="*/ 0 w 3763462"/>
                <a:gd name="connsiteY10" fmla="*/ 4161335 h 4362026"/>
                <a:gd name="connsiteX0" fmla="*/ 3763459 w 3763462"/>
                <a:gd name="connsiteY0" fmla="*/ 0 h 4362026"/>
                <a:gd name="connsiteX1" fmla="*/ 2534828 w 3763462"/>
                <a:gd name="connsiteY1" fmla="*/ 1089429 h 4362026"/>
                <a:gd name="connsiteX2" fmla="*/ 2586235 w 3763462"/>
                <a:gd name="connsiteY2" fmla="*/ 2213672 h 4362026"/>
                <a:gd name="connsiteX3" fmla="*/ 2706662 w 3763462"/>
                <a:gd name="connsiteY3" fmla="*/ 2624901 h 4362026"/>
                <a:gd name="connsiteX4" fmla="*/ 2292350 w 3763462"/>
                <a:gd name="connsiteY4" fmla="*/ 3189785 h 4362026"/>
                <a:gd name="connsiteX5" fmla="*/ 1720850 w 3763462"/>
                <a:gd name="connsiteY5" fmla="*/ 3380285 h 4362026"/>
                <a:gd name="connsiteX6" fmla="*/ 1397000 w 3763462"/>
                <a:gd name="connsiteY6" fmla="*/ 3881935 h 4362026"/>
                <a:gd name="connsiteX7" fmla="*/ 1098550 w 3763462"/>
                <a:gd name="connsiteY7" fmla="*/ 4320085 h 4362026"/>
                <a:gd name="connsiteX8" fmla="*/ 304800 w 3763462"/>
                <a:gd name="connsiteY8" fmla="*/ 4326435 h 4362026"/>
                <a:gd name="connsiteX9" fmla="*/ 0 w 3763462"/>
                <a:gd name="connsiteY9" fmla="*/ 4161335 h 4362026"/>
                <a:gd name="connsiteX10" fmla="*/ 0 w 3763462"/>
                <a:gd name="connsiteY10" fmla="*/ 4161335 h 4362026"/>
                <a:gd name="connsiteX0" fmla="*/ 3763459 w 3763462"/>
                <a:gd name="connsiteY0" fmla="*/ 0 h 4362026"/>
                <a:gd name="connsiteX1" fmla="*/ 2534828 w 3763462"/>
                <a:gd name="connsiteY1" fmla="*/ 1089429 h 4362026"/>
                <a:gd name="connsiteX2" fmla="*/ 2586235 w 3763462"/>
                <a:gd name="connsiteY2" fmla="*/ 2213672 h 4362026"/>
                <a:gd name="connsiteX3" fmla="*/ 2706662 w 3763462"/>
                <a:gd name="connsiteY3" fmla="*/ 2624901 h 4362026"/>
                <a:gd name="connsiteX4" fmla="*/ 2292350 w 3763462"/>
                <a:gd name="connsiteY4" fmla="*/ 3189785 h 4362026"/>
                <a:gd name="connsiteX5" fmla="*/ 1720850 w 3763462"/>
                <a:gd name="connsiteY5" fmla="*/ 3380285 h 4362026"/>
                <a:gd name="connsiteX6" fmla="*/ 1397000 w 3763462"/>
                <a:gd name="connsiteY6" fmla="*/ 3881935 h 4362026"/>
                <a:gd name="connsiteX7" fmla="*/ 1098550 w 3763462"/>
                <a:gd name="connsiteY7" fmla="*/ 4320085 h 4362026"/>
                <a:gd name="connsiteX8" fmla="*/ 304800 w 3763462"/>
                <a:gd name="connsiteY8" fmla="*/ 4326435 h 4362026"/>
                <a:gd name="connsiteX9" fmla="*/ 0 w 3763462"/>
                <a:gd name="connsiteY9" fmla="*/ 4161335 h 4362026"/>
                <a:gd name="connsiteX10" fmla="*/ 0 w 3763462"/>
                <a:gd name="connsiteY10" fmla="*/ 4161335 h 4362026"/>
                <a:gd name="connsiteX0" fmla="*/ 3763459 w 3763462"/>
                <a:gd name="connsiteY0" fmla="*/ 0 h 4355176"/>
                <a:gd name="connsiteX1" fmla="*/ 2534828 w 3763462"/>
                <a:gd name="connsiteY1" fmla="*/ 1089429 h 4355176"/>
                <a:gd name="connsiteX2" fmla="*/ 2586235 w 3763462"/>
                <a:gd name="connsiteY2" fmla="*/ 2213672 h 4355176"/>
                <a:gd name="connsiteX3" fmla="*/ 2706662 w 3763462"/>
                <a:gd name="connsiteY3" fmla="*/ 2624901 h 4355176"/>
                <a:gd name="connsiteX4" fmla="*/ 2292350 w 3763462"/>
                <a:gd name="connsiteY4" fmla="*/ 3189785 h 4355176"/>
                <a:gd name="connsiteX5" fmla="*/ 1720850 w 3763462"/>
                <a:gd name="connsiteY5" fmla="*/ 3380285 h 4355176"/>
                <a:gd name="connsiteX6" fmla="*/ 1397000 w 3763462"/>
                <a:gd name="connsiteY6" fmla="*/ 3881935 h 4355176"/>
                <a:gd name="connsiteX7" fmla="*/ 1098550 w 3763462"/>
                <a:gd name="connsiteY7" fmla="*/ 4320085 h 4355176"/>
                <a:gd name="connsiteX8" fmla="*/ 468622 w 3763462"/>
                <a:gd name="connsiteY8" fmla="*/ 4309800 h 4355176"/>
                <a:gd name="connsiteX9" fmla="*/ 0 w 3763462"/>
                <a:gd name="connsiteY9" fmla="*/ 4161335 h 4355176"/>
                <a:gd name="connsiteX10" fmla="*/ 0 w 3763462"/>
                <a:gd name="connsiteY10" fmla="*/ 4161335 h 4355176"/>
                <a:gd name="connsiteX0" fmla="*/ 3546202 w 3546206"/>
                <a:gd name="connsiteY0" fmla="*/ 0 h 4501676"/>
                <a:gd name="connsiteX1" fmla="*/ 2534828 w 3546206"/>
                <a:gd name="connsiteY1" fmla="*/ 1235929 h 4501676"/>
                <a:gd name="connsiteX2" fmla="*/ 2586235 w 3546206"/>
                <a:gd name="connsiteY2" fmla="*/ 2360172 h 4501676"/>
                <a:gd name="connsiteX3" fmla="*/ 2706662 w 3546206"/>
                <a:gd name="connsiteY3" fmla="*/ 2771401 h 4501676"/>
                <a:gd name="connsiteX4" fmla="*/ 2292350 w 3546206"/>
                <a:gd name="connsiteY4" fmla="*/ 3336285 h 4501676"/>
                <a:gd name="connsiteX5" fmla="*/ 1720850 w 3546206"/>
                <a:gd name="connsiteY5" fmla="*/ 3526785 h 4501676"/>
                <a:gd name="connsiteX6" fmla="*/ 1397000 w 3546206"/>
                <a:gd name="connsiteY6" fmla="*/ 4028435 h 4501676"/>
                <a:gd name="connsiteX7" fmla="*/ 1098550 w 3546206"/>
                <a:gd name="connsiteY7" fmla="*/ 4466585 h 4501676"/>
                <a:gd name="connsiteX8" fmla="*/ 468622 w 3546206"/>
                <a:gd name="connsiteY8" fmla="*/ 4456300 h 4501676"/>
                <a:gd name="connsiteX9" fmla="*/ 0 w 3546206"/>
                <a:gd name="connsiteY9" fmla="*/ 4307835 h 4501676"/>
                <a:gd name="connsiteX10" fmla="*/ 0 w 3546206"/>
                <a:gd name="connsiteY10" fmla="*/ 4307835 h 450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46206" h="4501676">
                  <a:moveTo>
                    <a:pt x="3546202" y="0"/>
                  </a:moveTo>
                  <a:cubicBezTo>
                    <a:pt x="3548616" y="1353"/>
                    <a:pt x="2631455" y="957092"/>
                    <a:pt x="2534828" y="1235929"/>
                  </a:cubicBezTo>
                  <a:cubicBezTo>
                    <a:pt x="2120194" y="1764298"/>
                    <a:pt x="2557596" y="2104260"/>
                    <a:pt x="2586235" y="2360172"/>
                  </a:cubicBezTo>
                  <a:cubicBezTo>
                    <a:pt x="2614874" y="2616084"/>
                    <a:pt x="2755643" y="2608716"/>
                    <a:pt x="2706662" y="2771401"/>
                  </a:cubicBezTo>
                  <a:cubicBezTo>
                    <a:pt x="2657681" y="2934086"/>
                    <a:pt x="2456652" y="3210388"/>
                    <a:pt x="2292350" y="3336285"/>
                  </a:cubicBezTo>
                  <a:cubicBezTo>
                    <a:pt x="2128048" y="3462182"/>
                    <a:pt x="1870075" y="3411427"/>
                    <a:pt x="1720850" y="3526785"/>
                  </a:cubicBezTo>
                  <a:cubicBezTo>
                    <a:pt x="1571625" y="3642143"/>
                    <a:pt x="1500717" y="3871802"/>
                    <a:pt x="1397000" y="4028435"/>
                  </a:cubicBezTo>
                  <a:cubicBezTo>
                    <a:pt x="1293283" y="4185068"/>
                    <a:pt x="1253280" y="4395274"/>
                    <a:pt x="1098550" y="4466585"/>
                  </a:cubicBezTo>
                  <a:cubicBezTo>
                    <a:pt x="943820" y="4537896"/>
                    <a:pt x="651714" y="4482758"/>
                    <a:pt x="468622" y="4456300"/>
                  </a:cubicBezTo>
                  <a:cubicBezTo>
                    <a:pt x="285530" y="4429842"/>
                    <a:pt x="0" y="4307835"/>
                    <a:pt x="0" y="4307835"/>
                  </a:cubicBezTo>
                  <a:lnTo>
                    <a:pt x="0" y="4307835"/>
                  </a:lnTo>
                </a:path>
              </a:pathLst>
            </a:custGeom>
            <a:noFill/>
            <a:ln w="57150" cap="rnd">
              <a:solidFill>
                <a:srgbClr val="1A09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58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2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66590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77784"/>
            <a:ext cx="4038600" cy="566928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77784"/>
            <a:ext cx="4038600" cy="566928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640080"/>
          </a:xfrm>
          <a:prstGeom prst="rect">
            <a:avLst/>
          </a:prstGeom>
        </p:spPr>
        <p:txBody>
          <a:bodyPr lIns="18288" tIns="18288" rIns="18288" bIns="18288" anchor="ctr" anchorCtr="0">
            <a:normAutofit/>
          </a:bodyPr>
          <a:lstStyle>
            <a:lvl1pPr algn="ctr">
              <a:defRPr sz="28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Title (Calibri, 32, Bold)</a:t>
            </a:r>
          </a:p>
        </p:txBody>
      </p:sp>
    </p:spTree>
    <p:extLst>
      <p:ext uri="{BB962C8B-B14F-4D97-AF65-F5344CB8AC3E}">
        <p14:creationId xmlns:p14="http://schemas.microsoft.com/office/powerpoint/2010/main" val="3490770435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6528"/>
            <a:ext cx="4572000" cy="640080"/>
          </a:xfrm>
          <a:prstGeom prst="rect">
            <a:avLst/>
          </a:prstGeom>
        </p:spPr>
        <p:txBody>
          <a:bodyPr lIns="18288" tIns="18288" rIns="18288" bIns="18288" anchor="ctr" anchorCtr="0">
            <a:normAutofit/>
          </a:bodyPr>
          <a:lstStyle>
            <a:lvl1pPr algn="ctr">
              <a:defRPr sz="28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Title (Calibri, 32,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80"/>
            <a:ext cx="457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01F288AE-1A0B-479E-AB32-116F4187E394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0" y="877713"/>
            <a:ext cx="0" cy="5486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70934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640080"/>
          </a:xfrm>
          <a:prstGeom prst="rect">
            <a:avLst/>
          </a:prstGeom>
        </p:spPr>
        <p:txBody>
          <a:bodyPr lIns="18288" tIns="18288" rIns="18288" bIns="18288" anchor="ctr" anchorCtr="0">
            <a:normAutofit/>
          </a:bodyPr>
          <a:lstStyle>
            <a:lvl1pPr algn="ctr">
              <a:defRPr sz="28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Title (Calibri, 32,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80"/>
            <a:ext cx="457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01F288AE-1A0B-479E-AB32-116F4187E394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3530601"/>
            <a:ext cx="8229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145670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52053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6872FFB-F3C6-43D1-B045-50E4D1E9C5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9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F48-6CB7-43FF-BFAD-FC0B770D5F3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4075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80"/>
            <a:ext cx="457200" cy="365125"/>
          </a:xfrm>
          <a:prstGeom prst="rect">
            <a:avLst/>
          </a:prstGeom>
        </p:spPr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640080"/>
          </a:xfrm>
          <a:prstGeom prst="rect">
            <a:avLst/>
          </a:prstGeom>
        </p:spPr>
        <p:txBody>
          <a:bodyPr lIns="18288" tIns="18288" rIns="18288" bIns="18288" anchor="ctr" anchorCtr="0">
            <a:normAutofit/>
          </a:bodyPr>
          <a:lstStyle>
            <a:lvl1pPr algn="ctr">
              <a:defRPr sz="28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Title (Calibri, 32, Bold)</a:t>
            </a:r>
          </a:p>
        </p:txBody>
      </p:sp>
    </p:spTree>
    <p:extLst>
      <p:ext uri="{BB962C8B-B14F-4D97-AF65-F5344CB8AC3E}">
        <p14:creationId xmlns:p14="http://schemas.microsoft.com/office/powerpoint/2010/main" val="1357121274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CB9E-08BB-4B73-920A-6881326FA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046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 hasCustomPrompt="1"/>
          </p:nvPr>
        </p:nvSpPr>
        <p:spPr>
          <a:xfrm>
            <a:off x="4572000" y="3"/>
            <a:ext cx="4572000" cy="677783"/>
          </a:xfrm>
          <a:prstGeom prst="rect">
            <a:avLst/>
          </a:prstGeom>
          <a:effectLst/>
        </p:spPr>
        <p:txBody>
          <a:bodyPr anchor="ctr"/>
          <a:lstStyle>
            <a:lvl1pPr>
              <a:defRPr sz="2800" b="1" i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Title (Calibri, 32, Bold)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92882"/>
            <a:ext cx="457200" cy="365125"/>
          </a:xfrm>
          <a:prstGeom prst="rect">
            <a:avLst/>
          </a:prstGeom>
        </p:spPr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6"/>
          <p:cNvSpPr txBox="1">
            <a:spLocks/>
          </p:cNvSpPr>
          <p:nvPr userDrawn="1"/>
        </p:nvSpPr>
        <p:spPr>
          <a:xfrm>
            <a:off x="3930610" y="6614645"/>
            <a:ext cx="1397412" cy="220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prstClr val="black"/>
                </a:solidFill>
              </a:rPr>
              <a:t>As of : </a:t>
            </a:r>
            <a:fld id="{630C45C1-C3A2-4F8B-8191-E51BF6AE62A4}" type="datetime1">
              <a:rPr lang="en-US" sz="1200" smtClean="0">
                <a:solidFill>
                  <a:prstClr val="black"/>
                </a:solidFill>
              </a:rPr>
              <a:pPr algn="ctr"/>
              <a:t>3/13/2024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53709" y="6597713"/>
            <a:ext cx="1608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UNCLASSIFIED//FOUO</a:t>
            </a:r>
          </a:p>
        </p:txBody>
      </p:sp>
    </p:spTree>
    <p:extLst>
      <p:ext uri="{BB962C8B-B14F-4D97-AF65-F5344CB8AC3E}">
        <p14:creationId xmlns:p14="http://schemas.microsoft.com/office/powerpoint/2010/main" val="1568805282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1" y="808945"/>
            <a:ext cx="8153855" cy="5441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16312" y="106032"/>
            <a:ext cx="74926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526213"/>
            <a:ext cx="5334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1F70CE-E51A-4F94-8160-3161355E1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967737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76199"/>
            <a:ext cx="91440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2"/>
          </p:nvPr>
        </p:nvSpPr>
        <p:spPr>
          <a:xfrm>
            <a:off x="609600" y="1295400"/>
            <a:ext cx="80772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6047783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77784"/>
            <a:ext cx="4038600" cy="566928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77784"/>
            <a:ext cx="4038600" cy="566928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92882"/>
            <a:ext cx="457200" cy="365125"/>
          </a:xfrm>
          <a:prstGeom prst="rect">
            <a:avLst/>
          </a:prstGeom>
        </p:spPr>
        <p:txBody>
          <a:bodyPr/>
          <a:lstStyle/>
          <a:p>
            <a:fld id="{01F288AE-1A0B-479E-AB32-116F4187E39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640080"/>
          </a:xfrm>
          <a:prstGeom prst="rect">
            <a:avLst/>
          </a:prstGeom>
        </p:spPr>
        <p:txBody>
          <a:bodyPr lIns="18288" tIns="18288" rIns="18288" bIns="18288" anchor="ctr" anchorCtr="0">
            <a:normAutofit/>
          </a:bodyPr>
          <a:lstStyle>
            <a:lvl1pPr algn="ctr">
              <a:defRPr sz="21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Title (Calibri, 32, Bold)</a:t>
            </a:r>
          </a:p>
        </p:txBody>
      </p:sp>
    </p:spTree>
    <p:extLst>
      <p:ext uri="{BB962C8B-B14F-4D97-AF65-F5344CB8AC3E}">
        <p14:creationId xmlns:p14="http://schemas.microsoft.com/office/powerpoint/2010/main" val="887753187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6528"/>
            <a:ext cx="4572000" cy="640080"/>
          </a:xfrm>
          <a:prstGeom prst="rect">
            <a:avLst/>
          </a:prstGeom>
        </p:spPr>
        <p:txBody>
          <a:bodyPr lIns="18288" tIns="18288" rIns="18288" bIns="18288" anchor="ctr" anchorCtr="0">
            <a:normAutofit/>
          </a:bodyPr>
          <a:lstStyle>
            <a:lvl1pPr algn="ctr">
              <a:defRPr sz="21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Title (Calibri, 32,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82"/>
            <a:ext cx="457200" cy="365125"/>
          </a:xfrm>
          <a:prstGeom prst="rect">
            <a:avLst/>
          </a:prstGeom>
        </p:spPr>
        <p:txBody>
          <a:bodyPr/>
          <a:lstStyle/>
          <a:p>
            <a:fld id="{01F288AE-1A0B-479E-AB32-116F4187E39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0" y="877713"/>
            <a:ext cx="0" cy="5486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990604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640080"/>
          </a:xfrm>
          <a:prstGeom prst="rect">
            <a:avLst/>
          </a:prstGeom>
        </p:spPr>
        <p:txBody>
          <a:bodyPr lIns="18288" tIns="18288" rIns="18288" bIns="18288" anchor="ctr" anchorCtr="0">
            <a:normAutofit/>
          </a:bodyPr>
          <a:lstStyle>
            <a:lvl1pPr algn="ctr">
              <a:defRPr sz="21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Title (Calibri, 32,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82"/>
            <a:ext cx="457200" cy="365125"/>
          </a:xfrm>
          <a:prstGeom prst="rect">
            <a:avLst/>
          </a:prstGeom>
        </p:spPr>
        <p:txBody>
          <a:bodyPr/>
          <a:lstStyle/>
          <a:p>
            <a:fld id="{01F288AE-1A0B-479E-AB32-116F4187E39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3530601"/>
            <a:ext cx="8229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415134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640080"/>
          </a:xfrm>
          <a:prstGeom prst="rect">
            <a:avLst/>
          </a:prstGeom>
        </p:spPr>
        <p:txBody>
          <a:bodyPr lIns="18288" tIns="18288" rIns="18288" bIns="18288" anchor="ctr" anchorCtr="0">
            <a:normAutofit/>
          </a:bodyPr>
          <a:lstStyle>
            <a:lvl1pPr algn="ctr">
              <a:defRPr sz="28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Title (Calibri, 32, Bold)</a:t>
            </a:r>
          </a:p>
        </p:txBody>
      </p:sp>
    </p:spTree>
    <p:extLst>
      <p:ext uri="{BB962C8B-B14F-4D97-AF65-F5344CB8AC3E}">
        <p14:creationId xmlns:p14="http://schemas.microsoft.com/office/powerpoint/2010/main" val="269770005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77784"/>
            <a:ext cx="8686800" cy="566928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640080"/>
          </a:xfrm>
          <a:prstGeom prst="rect">
            <a:avLst/>
          </a:prstGeom>
        </p:spPr>
        <p:txBody>
          <a:bodyPr lIns="18288" tIns="18288" rIns="18288" bIns="18288" anchor="ctr" anchorCtr="0">
            <a:normAutofit/>
          </a:bodyPr>
          <a:lstStyle>
            <a:lvl1pPr algn="ctr">
              <a:defRPr sz="28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(Arial, 32, Bold)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98732" y="6487683"/>
            <a:ext cx="445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50B3A-A78F-4258-8E08-A23A146A25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2964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 userDrawn="1"/>
        </p:nvSpPr>
        <p:spPr>
          <a:xfrm flipH="1">
            <a:off x="0" y="2743200"/>
            <a:ext cx="9144000" cy="685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26" name="Picture 2" descr="G:\Local Disk\APAN\APAN_v6\Branding\Powerpoint\Assets\apan-nodes.png"/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0"/>
            <a:ext cx="730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14400" y="4572000"/>
            <a:ext cx="7315200" cy="914400"/>
          </a:xfrm>
        </p:spPr>
        <p:txBody>
          <a:bodyPr>
            <a:no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</a:t>
            </a:r>
          </a:p>
        </p:txBody>
      </p:sp>
      <p:pic>
        <p:nvPicPr>
          <p:cNvPr id="1027" name="Picture 3" descr="G:\Local Disk\APAN\APAN_v6\Branding\Powerpoint\Assets\apan-seal-1b.png"/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2845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980129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999" y="1224002"/>
            <a:ext cx="7920000" cy="460809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>
              <a:buClr>
                <a:schemeClr val="accent3"/>
              </a:buClr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43" indent="0">
              <a:buClr>
                <a:schemeClr val="accent3"/>
              </a:buClr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66" indent="0">
              <a:buClr>
                <a:schemeClr val="accent3"/>
              </a:buClr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88" indent="0">
              <a:buClr>
                <a:schemeClr val="accent3"/>
              </a:buClr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6000" y="231711"/>
            <a:ext cx="464404" cy="338554"/>
          </a:xfrm>
          <a:prstGeom prst="rect">
            <a:avLst/>
          </a:prstGeom>
          <a:solidFill>
            <a:schemeClr val="tx1"/>
          </a:solidFill>
        </p:spPr>
        <p:txBody>
          <a:bodyPr wrap="none" lIns="72000" rIns="72000" anchor="b">
            <a:spAutoFit/>
          </a:bodyPr>
          <a:lstStyle>
            <a:lvl1pPr algn="l">
              <a:defRPr sz="16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76003" y="542665"/>
            <a:ext cx="1450251" cy="4420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 algn="l">
              <a:buNone/>
              <a:defRPr sz="2400" cap="all" baseline="0">
                <a:latin typeface="Arial Narrow" panose="020B0606020202030204" pitchFamily="34" charset="0"/>
              </a:defRPr>
            </a:lvl1pPr>
            <a:lvl2pPr marL="457222" indent="0" algn="l">
              <a:buNone/>
              <a:defRPr sz="2800">
                <a:latin typeface="Arial Narrow" panose="020B0606020202030204" pitchFamily="34" charset="0"/>
              </a:defRPr>
            </a:lvl2pPr>
            <a:lvl3pPr marL="914443" indent="0" algn="l">
              <a:buNone/>
              <a:defRPr sz="2400">
                <a:latin typeface="Arial Narrow" panose="020B0606020202030204" pitchFamily="34" charset="0"/>
              </a:defRPr>
            </a:lvl3pPr>
            <a:lvl4pPr marL="1371666" indent="0" algn="l">
              <a:buNone/>
              <a:defRPr sz="2000">
                <a:latin typeface="Arial Narrow" panose="020B0606020202030204" pitchFamily="34" charset="0"/>
              </a:defRPr>
            </a:lvl4pPr>
            <a:lvl5pPr marL="1828888" indent="0" algn="l">
              <a:buNone/>
              <a:defRPr sz="20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3" y="6397448"/>
            <a:ext cx="367943" cy="2556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A8A9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811FC5-B1A5-4ED5-9677-06BE0FAEF3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75999" y="6397452"/>
            <a:ext cx="4320000" cy="257175"/>
          </a:xfrm>
          <a:prstGeom prst="rect">
            <a:avLst/>
          </a:prstGeom>
        </p:spPr>
        <p:txBody>
          <a:bodyPr lIns="72000" tIns="36000" rIns="72000" bIns="36000" anchor="ctr" anchorCtr="0"/>
          <a:lstStyle>
            <a:lvl1pPr marL="0" indent="0">
              <a:buFontTx/>
              <a:buNone/>
              <a:defRPr sz="1000" i="1">
                <a:solidFill>
                  <a:srgbClr val="A8A9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1000" i="1">
                <a:latin typeface="Arial" panose="020B0604020202020204" pitchFamily="34" charset="0"/>
                <a:cs typeface="Arial" panose="020B0604020202020204" pitchFamily="34" charset="0"/>
              </a:rPr>
              <a:t>Footnote: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576000" y="6442073"/>
            <a:ext cx="0" cy="272536"/>
          </a:xfrm>
          <a:prstGeom prst="line">
            <a:avLst/>
          </a:prstGeom>
          <a:solidFill>
            <a:srgbClr val="4E562B"/>
          </a:solidFill>
          <a:ln w="12700" cap="flat" cmpd="sng" algn="ctr">
            <a:solidFill>
              <a:srgbClr val="A8A99E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54652" y="34608"/>
            <a:ext cx="3833870" cy="2168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800" cap="all" spc="12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CLASSIFICATION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58465" y="6618875"/>
            <a:ext cx="3833870" cy="2168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800" cap="all" spc="12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CLASSIFICATION</a:t>
            </a:r>
          </a:p>
        </p:txBody>
      </p:sp>
      <p:sp>
        <p:nvSpPr>
          <p:cNvPr id="14" name="Slide Number Placeholder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000000"/>
                </a:solidFill>
                <a:effectLst/>
                <a:latin typeface="Arial" charset="0"/>
                <a:ea typeface="ＭＳ Ｐゴシック" pitchFamily="34" charset="-128"/>
                <a:cs typeface="+mn-cs"/>
              </a:defRPr>
            </a:lvl1pPr>
            <a:lvl2pPr marL="45687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36699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374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36699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0612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36699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7481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36699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4352" algn="l" defTabSz="913740" rtl="0" eaLnBrk="1" latinLnBrk="0" hangingPunct="1">
              <a:defRPr sz="1400" b="1" kern="1200">
                <a:solidFill>
                  <a:srgbClr val="336699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1222" algn="l" defTabSz="913740" rtl="0" eaLnBrk="1" latinLnBrk="0" hangingPunct="1">
              <a:defRPr sz="1400" b="1" kern="1200">
                <a:solidFill>
                  <a:srgbClr val="336699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198092" algn="l" defTabSz="913740" rtl="0" eaLnBrk="1" latinLnBrk="0" hangingPunct="1">
              <a:defRPr sz="1400" b="1" kern="1200">
                <a:solidFill>
                  <a:srgbClr val="336699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4961" algn="l" defTabSz="913740" rtl="0" eaLnBrk="1" latinLnBrk="0" hangingPunct="1">
              <a:defRPr sz="1400" b="1" kern="1200">
                <a:solidFill>
                  <a:srgbClr val="336699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6E02A3FC-B511-454D-B9F1-A7452134A407}" type="slidenum">
              <a:rPr lang="en-GB" sz="1200"/>
              <a:pPr>
                <a:defRPr/>
              </a:pPr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74304052"/>
      </p:ext>
    </p:extLst>
  </p:cSld>
  <p:clrMapOvr>
    <a:masterClrMapping/>
  </p:clrMapOvr>
  <p:hf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35826" y="0"/>
            <a:ext cx="4908176" cy="640080"/>
          </a:xfrm>
          <a:prstGeom prst="rect">
            <a:avLst/>
          </a:prstGeom>
        </p:spPr>
        <p:txBody>
          <a:bodyPr lIns="18288" tIns="18288" rIns="18288" bIns="18288" anchor="ctr" anchorCtr="0">
            <a:normAutofit/>
          </a:bodyPr>
          <a:lstStyle>
            <a:lvl1pPr algn="ctr">
              <a:defRPr sz="2824" b="1" i="0" baseline="0">
                <a:solidFill>
                  <a:schemeClr val="tx1"/>
                </a:solidFill>
                <a:effectLst/>
                <a:latin typeface=" Arial"/>
              </a:defRPr>
            </a:lvl1pPr>
          </a:lstStyle>
          <a:p>
            <a:r>
              <a:rPr lang="en-US" dirty="0"/>
              <a:t>Title (Arial, 32, Bold)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29525" y="6384772"/>
            <a:ext cx="614478" cy="468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2" b="0">
                <a:solidFill>
                  <a:schemeClr val="tx1"/>
                </a:solidFill>
              </a:defRPr>
            </a:lvl1pPr>
          </a:lstStyle>
          <a:p>
            <a:pPr defTabSz="914490"/>
            <a:fld id="{9A150B3A-A78F-4258-8E08-A23A146A2578}" type="slidenum">
              <a:rPr lang="en-US" smtClean="0">
                <a:solidFill>
                  <a:prstClr val="black"/>
                </a:solidFill>
              </a:rPr>
              <a:pPr defTabSz="91449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8517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>
            <a:off x="0" y="2743200"/>
            <a:ext cx="9144000" cy="685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3" name="Picture 2" descr="G:\Local Disk\APAN\APAN_v6\Branding\Powerpoint\Assets\apan-nodes.png"/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0"/>
            <a:ext cx="730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Local Disk\APAN\APAN_v6\Branding\Powerpoint\Assets\peoc2c-seal.png"/>
          <p:cNvPicPr>
            <a:picLocks noChangeAspect="1" noChangeArrowheads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Local Disk\APAN\APAN_v6\Branding\Powerpoint\Assets\disa-seal.png"/>
          <p:cNvPicPr>
            <a:picLocks noChangeAspect="1" noChangeArrowheads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42871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Local Disk\APAN\APAN_v6\Branding\Powerpoint\Assets\mnis-sea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14400" y="4572000"/>
            <a:ext cx="7315200" cy="914400"/>
          </a:xfrm>
        </p:spPr>
        <p:txBody>
          <a:bodyPr>
            <a:no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</a:t>
            </a:r>
          </a:p>
        </p:txBody>
      </p:sp>
      <p:pic>
        <p:nvPicPr>
          <p:cNvPr id="14" name="Picture 3" descr="G:\Local Disk\APAN\APAN_v6\Branding\Powerpoint\Assets\apan-seal-1b.png"/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95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>
            <a:off x="0" y="2743200"/>
            <a:ext cx="9144000" cy="685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9" name="Picture 2" descr="G:\Local Disk\APAN\APAN_v6\Branding\Powerpoint\Assets\apan-nodes.png"/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0"/>
            <a:ext cx="730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G:\Local Disk\APAN\APAN_v6\Branding\Powerpoint\Assets\mnis-seal.png"/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G:\Local Disk\APAN\APAN_v6\Branding\Powerpoint\Assets\peoc2c-seal.png"/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:\Local Disk\APAN\APAN_v6\Branding\Powerpoint\Assets\apan-seal-1b.png"/>
          <p:cNvPicPr>
            <a:picLocks noChangeAspect="1" noChangeArrowheads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14400" y="4572000"/>
            <a:ext cx="7315200" cy="914400"/>
          </a:xfrm>
        </p:spPr>
        <p:txBody>
          <a:bodyPr>
            <a:no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</a:t>
            </a:r>
          </a:p>
        </p:txBody>
      </p:sp>
      <p:pic>
        <p:nvPicPr>
          <p:cNvPr id="10" name="Picture 2" descr="G:\Local Disk\APAN\APAN_v6\Branding\Powerpoint\Assets\peoc2c-seal.png"/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1828649" cy="18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:\Local Disk\APAN\APAN_v6\Branding\Powerpoint\Assets\mnis-seal.png"/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151"/>
            <a:ext cx="1828649" cy="18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G:\Local Disk\APAN\APAN_v6\Branding\Powerpoint\Assets\apan-seal-1b.png"/>
          <p:cNvPicPr>
            <a:picLocks noChangeAspect="1" noChangeArrowheads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9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>
            <a:off x="0" y="2857500"/>
            <a:ext cx="9144000" cy="685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3" name="Picture 2" descr="G:\Local Disk\APAN\APAN_v6\Branding\Powerpoint\Assets\apan-nodes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0"/>
            <a:ext cx="730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Local Disk\APAN\APAN_v6\Branding\Powerpoint\Assets\peoc2c-sea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Local Disk\APAN\APAN_v6\Branding\Powerpoint\Assets\disa-seal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42871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Local Disk\APAN\APAN_v6\Branding\Powerpoint\Assets\mnis-sea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14400" y="4572000"/>
            <a:ext cx="7315200" cy="914400"/>
          </a:xfrm>
        </p:spPr>
        <p:txBody>
          <a:bodyPr>
            <a:no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</a:t>
            </a:r>
          </a:p>
        </p:txBody>
      </p:sp>
      <p:pic>
        <p:nvPicPr>
          <p:cNvPr id="14" name="Picture 3" descr="G:\Local Disk\APAN\APAN_v6\Branding\Powerpoint\Assets\apan-seal-1b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435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7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3152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14400" y="1143000"/>
            <a:ext cx="0" cy="5257800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72400" y="6172200"/>
            <a:ext cx="914400" cy="4572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A082F48-6CB7-43FF-BFAD-FC0B770D5F3F}" type="slidenum">
              <a:rPr lang="en-US" sz="1800" b="0">
                <a:solidFill>
                  <a:srgbClr val="151B2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51B2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457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4229100" cy="457200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0" y="1143000"/>
            <a:ext cx="0" cy="5257800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228600" y="3657600"/>
            <a:ext cx="4229100" cy="0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686300" y="3657600"/>
            <a:ext cx="4229100" cy="0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32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5438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/>
          </p:nvPr>
        </p:nvSpPr>
        <p:spPr>
          <a:xfrm>
            <a:off x="4686300" y="1143000"/>
            <a:ext cx="4229100" cy="457200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2"/>
          </p:nvPr>
        </p:nvSpPr>
        <p:spPr>
          <a:xfrm>
            <a:off x="228600" y="3771900"/>
            <a:ext cx="4229100" cy="457200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3"/>
          </p:nvPr>
        </p:nvSpPr>
        <p:spPr>
          <a:xfrm>
            <a:off x="4686300" y="3771900"/>
            <a:ext cx="4229100" cy="457200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3" name="Slide Number Placeholder 39"/>
          <p:cNvSpPr>
            <a:spLocks noGrp="1"/>
          </p:cNvSpPr>
          <p:nvPr>
            <p:ph type="sldNum" sz="quarter" idx="14"/>
          </p:nvPr>
        </p:nvSpPr>
        <p:spPr>
          <a:xfrm>
            <a:off x="7772400" y="6172200"/>
            <a:ext cx="914400" cy="4572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A082F48-6CB7-43FF-BFAD-FC0B770D5F3F}" type="slidenum">
              <a:rPr lang="en-US" sz="1800" b="0">
                <a:solidFill>
                  <a:srgbClr val="151B2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51B2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841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7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315200" cy="685800"/>
          </a:xfr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11" name="Slide Number Placeholder 42"/>
          <p:cNvSpPr>
            <a:spLocks noGrp="1"/>
          </p:cNvSpPr>
          <p:nvPr>
            <p:ph type="sldNum" sz="quarter" idx="10"/>
          </p:nvPr>
        </p:nvSpPr>
        <p:spPr>
          <a:xfrm>
            <a:off x="7772400" y="6172200"/>
            <a:ext cx="914400" cy="4572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A082F48-6CB7-43FF-BFAD-FC0B770D5F3F}" type="slidenum">
              <a:rPr lang="en-US" sz="1800" b="0">
                <a:solidFill>
                  <a:srgbClr val="151B2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51B26"/>
              </a:solidFill>
              <a:latin typeface="Arial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800600"/>
          </a:xfrm>
        </p:spPr>
        <p:txBody>
          <a:bodyPr/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3744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7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3152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1" name="Slide Number Placeholder 42"/>
          <p:cNvSpPr>
            <a:spLocks noGrp="1"/>
          </p:cNvSpPr>
          <p:nvPr>
            <p:ph type="sldNum" sz="quarter" idx="10"/>
          </p:nvPr>
        </p:nvSpPr>
        <p:spPr>
          <a:xfrm>
            <a:off x="7772400" y="6172200"/>
            <a:ext cx="914400" cy="4572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A082F48-6CB7-43FF-BFAD-FC0B770D5F3F}" type="slidenum">
              <a:rPr lang="en-US" sz="1800" b="0">
                <a:solidFill>
                  <a:srgbClr val="151B2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51B26"/>
              </a:solidFill>
              <a:latin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573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286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172200"/>
            <a:ext cx="914400" cy="4572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A082F48-6CB7-43FF-BFAD-FC0B770D5F3F}" type="slidenum">
              <a:rPr lang="en-US" sz="1800" b="0">
                <a:solidFill>
                  <a:srgbClr val="151B2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51B2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971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379788" y="1643063"/>
            <a:ext cx="2384425" cy="2386012"/>
            <a:chOff x="144" y="303"/>
            <a:chExt cx="610" cy="615"/>
          </a:xfrm>
        </p:grpSpPr>
        <p:sp>
          <p:nvSpPr>
            <p:cNvPr id="5" name="Oval 5"/>
            <p:cNvSpPr>
              <a:spLocks noChangeArrowheads="1"/>
            </p:cNvSpPr>
            <p:nvPr userDrawn="1"/>
          </p:nvSpPr>
          <p:spPr bwMode="auto">
            <a:xfrm>
              <a:off x="144" y="303"/>
              <a:ext cx="610" cy="610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 b="0">
                <a:latin typeface="Arial"/>
              </a:endParaRPr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 userDrawn="1"/>
          </p:nvPicPr>
          <p:blipFill>
            <a:blip cstate="email">
              <a:clrChange>
                <a:clrFrom>
                  <a:srgbClr val="005A7B"/>
                </a:clrFrom>
                <a:clrTo>
                  <a:srgbClr val="005A7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" y="308"/>
              <a:ext cx="608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7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7175"/>
            <a:ext cx="7772400" cy="1143000"/>
          </a:xfrm>
        </p:spPr>
        <p:txBody>
          <a:bodyPr anchor="t" anchorCtr="1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338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8415338" y="6396038"/>
            <a:ext cx="731837" cy="457200"/>
          </a:xfrm>
        </p:spPr>
        <p:txBody>
          <a:bodyPr/>
          <a:lstStyle>
            <a:lvl1pPr>
              <a:defRPr>
                <a:latin typeface="Arial Narrow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F29FB686-3547-4014-A2A6-0E7E96EE06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sz="10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3435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CDF33-4A6B-400E-A2BB-7DCC9CEC3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6895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9370E-251D-44C1-A4DC-50AB395183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890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775" y="1111250"/>
            <a:ext cx="4264025" cy="529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264025" cy="529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7CE4-0C7B-4C05-80C1-D0559411F0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9079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5320D-D208-47AA-9BE9-D34401DD3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606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>
            <a:off x="0" y="2743200"/>
            <a:ext cx="9144000" cy="685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9" name="Picture 2" descr="G:\Local Disk\APAN\APAN_v6\Branding\Powerpoint\Assets\apan-nodes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28599"/>
            <a:ext cx="7302500" cy="6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:\Local Disk\APAN\APAN_v6\Branding\Powerpoint\Assets\apan-seal-1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36" y="1828800"/>
            <a:ext cx="2100530" cy="210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14400" y="4572000"/>
            <a:ext cx="7315200" cy="914400"/>
          </a:xfrm>
        </p:spPr>
        <p:txBody>
          <a:bodyPr>
            <a:no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</a:t>
            </a:r>
          </a:p>
        </p:txBody>
      </p:sp>
      <p:pic>
        <p:nvPicPr>
          <p:cNvPr id="18" name="Picture 17" descr="seal_ap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44" y="2230070"/>
            <a:ext cx="1943100" cy="18135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492" y1="42333" x2="29492" y2="42333"/>
                        <a14:foregroundMark x1="34915" y1="40667" x2="34915" y2="40667"/>
                        <a14:foregroundMark x1="40000" y1="39000" x2="40000" y2="39000"/>
                        <a14:foregroundMark x1="22373" y1="45000" x2="22373" y2="45000"/>
                        <a14:foregroundMark x1="62373" y1="39333" x2="62373" y2="39333"/>
                        <a14:foregroundMark x1="65424" y1="41000" x2="65424" y2="41000"/>
                        <a14:foregroundMark x1="68814" y1="41333" x2="68814" y2="41333"/>
                        <a14:foregroundMark x1="71186" y1="42000" x2="71186" y2="42000"/>
                        <a14:foregroundMark x1="72881" y1="42333" x2="72881" y2="42333"/>
                        <a14:foregroundMark x1="74915" y1="44333" x2="74915" y2="44333"/>
                        <a14:foregroundMark x1="77627" y1="44333" x2="77627" y2="44333"/>
                        <a14:foregroundMark x1="78983" y1="45667" x2="78983" y2="45667"/>
                        <a14:foregroundMark x1="26780" y1="44000" x2="26780" y2="44000"/>
                        <a14:foregroundMark x1="36610" y1="39333" x2="36610" y2="39333"/>
                        <a14:foregroundMark x1="32881" y1="40000" x2="32881" y2="40000"/>
                        <a14:foregroundMark x1="42034" y1="39333" x2="42034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87" y="1608825"/>
            <a:ext cx="1945005" cy="197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547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6DD6-CB52-412B-A234-E15341CEDF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3200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826A-9F4E-4129-AC74-B8751B06C9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524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9327-8AA5-4311-978D-70D0ADD47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8485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06171-6971-4D0B-9D6A-CBD72112EB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1711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1BEC-33BA-482C-9443-A4DB513F29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046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257175"/>
            <a:ext cx="2170112" cy="614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257175"/>
            <a:ext cx="6357938" cy="614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76DF-79C5-4BF6-A137-1605DF67C1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4282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1775" y="257175"/>
            <a:ext cx="8680450" cy="61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EE8AC-DA97-407C-BA2F-9A112F496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8524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79788" y="1643063"/>
            <a:ext cx="2384425" cy="2386012"/>
            <a:chOff x="144" y="303"/>
            <a:chExt cx="610" cy="615"/>
          </a:xfrm>
        </p:grpSpPr>
        <p:sp>
          <p:nvSpPr>
            <p:cNvPr id="5" name="Oval 5"/>
            <p:cNvSpPr>
              <a:spLocks noChangeArrowheads="1"/>
            </p:cNvSpPr>
            <p:nvPr userDrawn="1"/>
          </p:nvSpPr>
          <p:spPr bwMode="auto">
            <a:xfrm>
              <a:off x="144" y="303"/>
              <a:ext cx="610" cy="610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 b="0">
                <a:latin typeface="Arial"/>
              </a:endParaRPr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 userDrawn="1"/>
          </p:nvPicPr>
          <p:blipFill>
            <a:blip cstate="email">
              <a:clrChange>
                <a:clrFrom>
                  <a:srgbClr val="005A7B"/>
                </a:clrFrom>
                <a:clrTo>
                  <a:srgbClr val="005A7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" y="308"/>
              <a:ext cx="608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7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7175"/>
            <a:ext cx="7772400" cy="1143000"/>
          </a:xfrm>
        </p:spPr>
        <p:txBody>
          <a:bodyPr anchor="t" anchorCtr="1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338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8415338" y="6396038"/>
            <a:ext cx="731837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F29FB686-3547-4014-A2A6-0E7E96EE0670}" type="slidenum">
              <a:rPr lang="en-US" sz="1800" b="0"/>
              <a:pPr>
                <a:defRPr/>
              </a:pPr>
              <a:t>‹#›</a:t>
            </a:fld>
            <a:r>
              <a:rPr lang="en-US" sz="1000" b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1925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22" y="257175"/>
            <a:ext cx="8353778" cy="6572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CDF33-4A6B-400E-A2BB-7DCC9CEC356D}" type="slidenum">
              <a:rPr lang="en-US" sz="1800" b="0">
                <a:latin typeface="Arial"/>
              </a:rPr>
              <a:pPr>
                <a:defRPr/>
              </a:pPr>
              <a:t>‹#›</a:t>
            </a:fld>
            <a:r>
              <a:rPr lang="en-US" sz="1800" b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2219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9370E-251D-44C1-A4DC-50AB39518305}" type="slidenum">
              <a:rPr lang="en-US" sz="1800" b="0">
                <a:latin typeface="Arial"/>
              </a:rPr>
              <a:pPr>
                <a:defRPr/>
              </a:pPr>
              <a:t>‹#›</a:t>
            </a:fld>
            <a:r>
              <a:rPr lang="en-US" sz="1800" b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513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7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3152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72400" y="6172200"/>
            <a:ext cx="914400" cy="457200"/>
          </a:xfrm>
        </p:spPr>
        <p:txBody>
          <a:bodyPr/>
          <a:lstStyle/>
          <a:p>
            <a:fld id="{EA082F48-6CB7-43FF-BFAD-FC0B770D5F3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13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775" y="1111250"/>
            <a:ext cx="4264025" cy="529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264025" cy="529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7CE4-0C7B-4C05-80C1-D0559411F026}" type="slidenum">
              <a:rPr lang="en-US" sz="1800" b="0">
                <a:latin typeface="Arial"/>
              </a:rPr>
              <a:pPr>
                <a:defRPr/>
              </a:pPr>
              <a:t>‹#›</a:t>
            </a:fld>
            <a:r>
              <a:rPr lang="en-US" sz="1800" b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6998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5320D-D208-47AA-9BE9-D34401DD3AD8}" type="slidenum">
              <a:rPr lang="en-US" sz="1800" b="0">
                <a:latin typeface="Arial"/>
              </a:rPr>
              <a:pPr>
                <a:defRPr/>
              </a:pPr>
              <a:t>‹#›</a:t>
            </a:fld>
            <a:r>
              <a:rPr lang="en-US" sz="1800" b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0525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6DD6-CB52-412B-A234-E15341CEDF32}" type="slidenum">
              <a:rPr lang="en-US" sz="1800" b="0">
                <a:latin typeface="Arial"/>
              </a:rPr>
              <a:pPr>
                <a:defRPr/>
              </a:pPr>
              <a:t>‹#›</a:t>
            </a:fld>
            <a:r>
              <a:rPr lang="en-US" sz="1800" b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5619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826A-9F4E-4129-AC74-B8751B06C940}" type="slidenum">
              <a:rPr lang="en-US" sz="1800" b="0">
                <a:latin typeface="Arial"/>
              </a:rPr>
              <a:pPr>
                <a:defRPr/>
              </a:pPr>
              <a:t>‹#›</a:t>
            </a:fld>
            <a:r>
              <a:rPr lang="en-US" sz="1800" b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9292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9327-8AA5-4311-978D-70D0ADD47641}" type="slidenum">
              <a:rPr lang="en-US" sz="1800" b="0">
                <a:latin typeface="Arial"/>
              </a:rPr>
              <a:pPr>
                <a:defRPr/>
              </a:pPr>
              <a:t>‹#›</a:t>
            </a:fld>
            <a:r>
              <a:rPr lang="en-US" sz="1800" b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2810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06171-6971-4D0B-9D6A-CBD72112EB7D}" type="slidenum">
              <a:rPr lang="en-US" sz="1800" b="0">
                <a:latin typeface="Arial"/>
              </a:rPr>
              <a:pPr>
                <a:defRPr/>
              </a:pPr>
              <a:t>‹#›</a:t>
            </a:fld>
            <a:r>
              <a:rPr lang="en-US" sz="1800" b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6063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1BEC-33BA-482C-9443-A4DB513F29AF}" type="slidenum">
              <a:rPr lang="en-US" sz="1800" b="0">
                <a:latin typeface="Arial"/>
              </a:rPr>
              <a:pPr>
                <a:defRPr/>
              </a:pPr>
              <a:t>‹#›</a:t>
            </a:fld>
            <a:r>
              <a:rPr lang="en-US" sz="1800" b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54345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257175"/>
            <a:ext cx="2170112" cy="614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257175"/>
            <a:ext cx="6357938" cy="614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76DF-79C5-4BF6-A137-1605DF67C1B3}" type="slidenum">
              <a:rPr lang="en-US" sz="1800" b="0">
                <a:latin typeface="Arial"/>
              </a:rPr>
              <a:pPr>
                <a:defRPr/>
              </a:pPr>
              <a:t>‹#›</a:t>
            </a:fld>
            <a:r>
              <a:rPr lang="en-US" sz="1800" b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4227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1775" y="257175"/>
            <a:ext cx="8680450" cy="61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EE8AC-DA97-407C-BA2F-9A112F496F16}" type="slidenum">
              <a:rPr lang="en-US" sz="1800" b="0">
                <a:latin typeface="Arial"/>
              </a:rPr>
              <a:pPr>
                <a:defRPr/>
              </a:pPr>
              <a:t>‹#›</a:t>
            </a:fld>
            <a:r>
              <a:rPr lang="en-US" sz="1800" b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13148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46520"/>
            <a:ext cx="457200" cy="41148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0DCEAAA-5C89-46F5-B524-2C45209A8B1E}" type="slidenum">
              <a:rPr lang="en-US" b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78408" y="228600"/>
            <a:ext cx="7178040" cy="6126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186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4229100" cy="457200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0" y="1143000"/>
            <a:ext cx="0" cy="5257800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228600" y="3657600"/>
            <a:ext cx="4229100" cy="0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686300" y="3657600"/>
            <a:ext cx="4229100" cy="0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32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5438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/>
          </p:nvPr>
        </p:nvSpPr>
        <p:spPr>
          <a:xfrm>
            <a:off x="4686300" y="1143000"/>
            <a:ext cx="4229100" cy="457200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2"/>
          </p:nvPr>
        </p:nvSpPr>
        <p:spPr>
          <a:xfrm>
            <a:off x="228600" y="3771900"/>
            <a:ext cx="4229100" cy="457200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3"/>
          </p:nvPr>
        </p:nvSpPr>
        <p:spPr>
          <a:xfrm>
            <a:off x="4686300" y="3771900"/>
            <a:ext cx="4229100" cy="457200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3" name="Slide Number Placeholder 39"/>
          <p:cNvSpPr>
            <a:spLocks noGrp="1"/>
          </p:cNvSpPr>
          <p:nvPr>
            <p:ph type="sldNum" sz="quarter" idx="14"/>
          </p:nvPr>
        </p:nvSpPr>
        <p:spPr>
          <a:xfrm>
            <a:off x="7772400" y="6172200"/>
            <a:ext cx="914400" cy="457200"/>
          </a:xfrm>
        </p:spPr>
        <p:txBody>
          <a:bodyPr/>
          <a:lstStyle/>
          <a:p>
            <a:fld id="{EA082F48-6CB7-43FF-BFAD-FC0B770D5F3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72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i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3200" b="1">
                <a:solidFill>
                  <a:srgbClr val="000000"/>
                </a:solidFill>
              </a:rPr>
              <a:t>1/15/2014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i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i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26F3D0-14A3-4CBD-9EF9-49243EE46DF8}" type="slidenum">
              <a:rPr lang="en-US" sz="3200" b="1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3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02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7"/>
          <p:cNvSpPr>
            <a:spLocks noGrp="1"/>
          </p:cNvSpPr>
          <p:nvPr>
            <p:ph type="title" idx="11"/>
          </p:nvPr>
        </p:nvSpPr>
        <p:spPr>
          <a:xfrm>
            <a:off x="798285" y="62753"/>
            <a:ext cx="7547430" cy="609600"/>
          </a:xfrm>
          <a:prstGeom prst="rect">
            <a:avLst/>
          </a:prstGeom>
        </p:spPr>
        <p:txBody>
          <a:bodyPr lIns="91120" tIns="45564" rIns="91120" bIns="45564"/>
          <a:lstStyle>
            <a:lvl1pPr algn="r">
              <a:defRPr sz="2800" i="1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10388" y="6499225"/>
            <a:ext cx="2133600" cy="476250"/>
          </a:xfrm>
          <a:prstGeom prst="rect">
            <a:avLst/>
          </a:prstGeom>
        </p:spPr>
        <p:txBody>
          <a:bodyPr lIns="91192" tIns="45597" rIns="91192" bIns="45597"/>
          <a:lstStyle>
            <a:lvl1pPr>
              <a:defRPr sz="17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6AFE6B-33C0-4AE2-96A9-94D1AD2AD5F6}" type="slidenum">
              <a:rPr lang="en-US" b="1" i="1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4981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01800" y="444500"/>
            <a:ext cx="5562600" cy="105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2146300"/>
            <a:ext cx="8140700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>
                <a:solidFill>
                  <a:srgbClr val="000000"/>
                </a:solidFill>
              </a:rPr>
              <a:t>1/15/2014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sz="32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7F4007-CC0A-402E-8078-BD6F1EA1D74A}" type="slidenum">
              <a:rPr lang="en-US" sz="32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5895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01800" y="444500"/>
            <a:ext cx="5562600" cy="105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2146300"/>
            <a:ext cx="8140700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>
                <a:solidFill>
                  <a:srgbClr val="000000"/>
                </a:solidFill>
              </a:rPr>
              <a:t>1/15/2014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sz="32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FD7F16-023F-4F5A-8D6A-544C447D209A}" type="slidenum">
              <a:rPr lang="en-US" sz="32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1985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01800" y="444500"/>
            <a:ext cx="5562600" cy="105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2146300"/>
            <a:ext cx="8140700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>
                <a:solidFill>
                  <a:srgbClr val="000000"/>
                </a:solidFill>
              </a:rPr>
              <a:t>1/15/2014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sz="32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64D1DB-013C-4B5E-AAFC-FFF9E628B746}" type="slidenum">
              <a:rPr lang="en-US" sz="32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1027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01800" y="444500"/>
            <a:ext cx="5562600" cy="105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2146300"/>
            <a:ext cx="8140700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>
                <a:solidFill>
                  <a:srgbClr val="000000"/>
                </a:solidFill>
              </a:rPr>
              <a:t>1/15/2014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sz="32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DFD385-35A1-4FF1-8D98-8A3021E2DE9A}" type="slidenum">
              <a:rPr lang="en-US" sz="32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1118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3200" b="1" i="1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1/15/2014</a:t>
            </a:r>
          </a:p>
        </p:txBody>
      </p:sp>
    </p:spTree>
    <p:extLst>
      <p:ext uri="{BB962C8B-B14F-4D97-AF65-F5344CB8AC3E}">
        <p14:creationId xmlns:p14="http://schemas.microsoft.com/office/powerpoint/2010/main" val="74504236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647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533400" cy="365125"/>
          </a:xfrm>
        </p:spPr>
        <p:txBody>
          <a:bodyPr/>
          <a:lstStyle/>
          <a:p>
            <a:fld id="{888836DA-192D-4E46-BBE5-1E8B554642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594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604037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</p:spPr>
        <p:txBody>
          <a:bodyPr/>
          <a:lstStyle/>
          <a:p>
            <a:fld id="{AEB79940-F233-4CAB-8363-1307D22EA1E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9510E0-67B4-46F9-9D65-468CA60781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ead slide II_1-4-13_flat_125dpi.jpg"/>
          <p:cNvPicPr>
            <a:picLocks noChangeAspect="1"/>
          </p:cNvPicPr>
          <p:nvPr userDrawn="1"/>
        </p:nvPicPr>
        <p:blipFill>
          <a:blip cstate="print"/>
          <a:stretch>
            <a:fillRect/>
          </a:stretch>
        </p:blipFill>
        <p:spPr>
          <a:xfrm>
            <a:off x="2437" y="0"/>
            <a:ext cx="913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7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7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315200" cy="685800"/>
          </a:xfr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11" name="Slide Number Placeholder 42"/>
          <p:cNvSpPr>
            <a:spLocks noGrp="1"/>
          </p:cNvSpPr>
          <p:nvPr>
            <p:ph type="sldNum" sz="quarter" idx="10"/>
          </p:nvPr>
        </p:nvSpPr>
        <p:spPr>
          <a:xfrm>
            <a:off x="7772400" y="6172200"/>
            <a:ext cx="914400" cy="457200"/>
          </a:xfrm>
        </p:spPr>
        <p:txBody>
          <a:bodyPr/>
          <a:lstStyle/>
          <a:p>
            <a:fld id="{EA082F48-6CB7-43FF-BFAD-FC0B770D5F3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800600"/>
          </a:xfrm>
        </p:spPr>
        <p:txBody>
          <a:bodyPr/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15866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D8013-10DD-4BE8-80EB-708097727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20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572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019800" cy="792162"/>
          </a:xfrm>
        </p:spPr>
        <p:txBody>
          <a:bodyPr>
            <a:normAutofit/>
          </a:bodyPr>
          <a:lstStyle>
            <a:lvl1pPr>
              <a:defRPr sz="2800" b="1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="1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10600" y="6545425"/>
            <a:ext cx="381000" cy="365125"/>
          </a:xfrm>
          <a:prstGeom prst="rect">
            <a:avLst/>
          </a:prstGeom>
        </p:spPr>
        <p:txBody>
          <a:bodyPr/>
          <a:lstStyle/>
          <a:p>
            <a:fld id="{06F016FA-4CE1-40B5-88E2-086A06586460}" type="slidenum"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1035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i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3200" b="1">
                <a:solidFill>
                  <a:srgbClr val="000000"/>
                </a:solidFill>
              </a:rPr>
              <a:t>1/15/2014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i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i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26F3D0-14A3-4CBD-9EF9-49243EE46DF8}" type="slidenum">
              <a:rPr lang="en-US" sz="3200" b="1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3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7"/>
          <p:cNvSpPr>
            <a:spLocks noGrp="1"/>
          </p:cNvSpPr>
          <p:nvPr>
            <p:ph type="title" idx="11"/>
          </p:nvPr>
        </p:nvSpPr>
        <p:spPr>
          <a:xfrm>
            <a:off x="798285" y="62753"/>
            <a:ext cx="7547430" cy="609600"/>
          </a:xfrm>
          <a:prstGeom prst="rect">
            <a:avLst/>
          </a:prstGeom>
        </p:spPr>
        <p:txBody>
          <a:bodyPr lIns="91120" tIns="45564" rIns="91120" bIns="45564"/>
          <a:lstStyle>
            <a:lvl1pPr algn="r">
              <a:defRPr sz="2800" i="1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10388" y="6499225"/>
            <a:ext cx="2133600" cy="476250"/>
          </a:xfrm>
          <a:prstGeom prst="rect">
            <a:avLst/>
          </a:prstGeom>
        </p:spPr>
        <p:txBody>
          <a:bodyPr lIns="91192" tIns="45597" rIns="91192" bIns="45597"/>
          <a:lstStyle>
            <a:lvl1pPr>
              <a:defRPr sz="17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6AFE6B-33C0-4AE2-96A9-94D1AD2AD5F6}" type="slidenum">
              <a:rPr lang="en-US" b="1" i="1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9282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01800" y="444500"/>
            <a:ext cx="5562600" cy="105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2146300"/>
            <a:ext cx="8140700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>
                <a:solidFill>
                  <a:srgbClr val="000000"/>
                </a:solidFill>
              </a:rPr>
              <a:t>1/15/2014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sz="32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7F4007-CC0A-402E-8078-BD6F1EA1D74A}" type="slidenum">
              <a:rPr lang="en-US" sz="32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6489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01800" y="444500"/>
            <a:ext cx="5562600" cy="105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2146300"/>
            <a:ext cx="8140700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>
                <a:solidFill>
                  <a:srgbClr val="000000"/>
                </a:solidFill>
              </a:rPr>
              <a:t>1/15/2014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sz="32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FD7F16-023F-4F5A-8D6A-544C447D209A}" type="slidenum">
              <a:rPr lang="en-US" sz="32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3600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01800" y="444500"/>
            <a:ext cx="5562600" cy="105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2146300"/>
            <a:ext cx="8140700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>
                <a:solidFill>
                  <a:srgbClr val="000000"/>
                </a:solidFill>
              </a:rPr>
              <a:t>1/15/2014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sz="32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64D1DB-013C-4B5E-AAFC-FFF9E628B746}" type="slidenum">
              <a:rPr lang="en-US" sz="32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8624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01800" y="444500"/>
            <a:ext cx="5562600" cy="105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2146300"/>
            <a:ext cx="8140700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>
                <a:solidFill>
                  <a:srgbClr val="000000"/>
                </a:solidFill>
              </a:rPr>
              <a:t>1/15/2014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sz="32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DFD385-35A1-4FF1-8D98-8A3021E2DE9A}" type="slidenum">
              <a:rPr lang="en-US" sz="32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2598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3200" b="1" i="1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1/15/2014</a:t>
            </a:r>
          </a:p>
        </p:txBody>
      </p:sp>
    </p:spTree>
    <p:extLst>
      <p:ext uri="{BB962C8B-B14F-4D97-AF65-F5344CB8AC3E}">
        <p14:creationId xmlns:p14="http://schemas.microsoft.com/office/powerpoint/2010/main" val="31015170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7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3152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1" name="Slide Number Placeholder 42"/>
          <p:cNvSpPr>
            <a:spLocks noGrp="1"/>
          </p:cNvSpPr>
          <p:nvPr>
            <p:ph type="sldNum" sz="quarter" idx="10"/>
          </p:nvPr>
        </p:nvSpPr>
        <p:spPr>
          <a:xfrm>
            <a:off x="7772400" y="6172200"/>
            <a:ext cx="914400" cy="457200"/>
          </a:xfrm>
        </p:spPr>
        <p:txBody>
          <a:bodyPr/>
          <a:lstStyle/>
          <a:p>
            <a:fld id="{EA082F48-6CB7-43FF-BFAD-FC0B770D5F3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573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74227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647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533400" cy="365125"/>
          </a:xfrm>
        </p:spPr>
        <p:txBody>
          <a:bodyPr/>
          <a:lstStyle/>
          <a:p>
            <a:fld id="{888836DA-192D-4E46-BBE5-1E8B554642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93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979759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</p:spPr>
        <p:txBody>
          <a:bodyPr/>
          <a:lstStyle/>
          <a:p>
            <a:fld id="{AEB79940-F233-4CAB-8363-1307D22EA1E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9510E0-67B4-46F9-9D65-468CA60781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ead slide II_1-4-13_flat_125dpi.jpg"/>
          <p:cNvPicPr>
            <a:picLocks noChangeAspect="1"/>
          </p:cNvPicPr>
          <p:nvPr userDrawn="1"/>
        </p:nvPicPr>
        <p:blipFill>
          <a:blip cstate="print"/>
          <a:stretch>
            <a:fillRect/>
          </a:stretch>
        </p:blipFill>
        <p:spPr>
          <a:xfrm>
            <a:off x="2437" y="0"/>
            <a:ext cx="913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181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019800" cy="792162"/>
          </a:xfrm>
        </p:spPr>
        <p:txBody>
          <a:bodyPr>
            <a:normAutofit/>
          </a:bodyPr>
          <a:lstStyle>
            <a:lvl1pPr>
              <a:defRPr sz="2800" b="1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="1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10600" y="6545425"/>
            <a:ext cx="381000" cy="365125"/>
          </a:xfrm>
          <a:prstGeom prst="rect">
            <a:avLst/>
          </a:prstGeom>
        </p:spPr>
        <p:txBody>
          <a:bodyPr/>
          <a:lstStyle/>
          <a:p>
            <a:fld id="{06F016FA-4CE1-40B5-88E2-086A06586460}" type="slidenum"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22283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i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3200" b="1">
                <a:solidFill>
                  <a:srgbClr val="000000"/>
                </a:solidFill>
              </a:rPr>
              <a:t>1/15/2014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i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i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26F3D0-14A3-4CBD-9EF9-49243EE46DF8}" type="slidenum">
              <a:rPr lang="en-US" sz="3200" b="1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3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39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7"/>
          <p:cNvSpPr>
            <a:spLocks noGrp="1"/>
          </p:cNvSpPr>
          <p:nvPr>
            <p:ph type="title" idx="11"/>
          </p:nvPr>
        </p:nvSpPr>
        <p:spPr>
          <a:xfrm>
            <a:off x="798285" y="62753"/>
            <a:ext cx="7547430" cy="609600"/>
          </a:xfrm>
          <a:prstGeom prst="rect">
            <a:avLst/>
          </a:prstGeom>
        </p:spPr>
        <p:txBody>
          <a:bodyPr lIns="91120" tIns="45564" rIns="91120" bIns="45564"/>
          <a:lstStyle>
            <a:lvl1pPr algn="r">
              <a:defRPr sz="2800" i="1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10388" y="6499225"/>
            <a:ext cx="2133600" cy="476250"/>
          </a:xfrm>
          <a:prstGeom prst="rect">
            <a:avLst/>
          </a:prstGeom>
        </p:spPr>
        <p:txBody>
          <a:bodyPr lIns="91192" tIns="45597" rIns="91192" bIns="45597"/>
          <a:lstStyle>
            <a:lvl1pPr>
              <a:defRPr sz="17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6AFE6B-33C0-4AE2-96A9-94D1AD2AD5F6}" type="slidenum">
              <a:rPr lang="en-US" b="1" i="1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4455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01800" y="444500"/>
            <a:ext cx="5562600" cy="105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2146300"/>
            <a:ext cx="8140700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>
                <a:solidFill>
                  <a:srgbClr val="000000"/>
                </a:solidFill>
              </a:rPr>
              <a:t>1/15/2014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sz="32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7F4007-CC0A-402E-8078-BD6F1EA1D74A}" type="slidenum">
              <a:rPr lang="en-US" sz="32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8452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01800" y="444500"/>
            <a:ext cx="5562600" cy="105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2146300"/>
            <a:ext cx="8140700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>
                <a:solidFill>
                  <a:srgbClr val="000000"/>
                </a:solidFill>
              </a:rPr>
              <a:t>1/15/2014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sz="32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FD7F16-023F-4F5A-8D6A-544C447D209A}" type="slidenum">
              <a:rPr lang="en-US" sz="32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7036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01800" y="444500"/>
            <a:ext cx="5562600" cy="105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2146300"/>
            <a:ext cx="8140700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>
                <a:solidFill>
                  <a:srgbClr val="000000"/>
                </a:solidFill>
              </a:rPr>
              <a:t>1/15/2014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sz="32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64D1DB-013C-4B5E-AAFC-FFF9E628B746}" type="slidenum">
              <a:rPr lang="en-US" sz="32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6724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01800" y="444500"/>
            <a:ext cx="5562600" cy="105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2146300"/>
            <a:ext cx="8140700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>
                <a:solidFill>
                  <a:srgbClr val="000000"/>
                </a:solidFill>
              </a:rPr>
              <a:t>1/15/2014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sz="32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DFD385-35A1-4FF1-8D98-8A3021E2DE9A}" type="slidenum">
              <a:rPr lang="en-US" sz="32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776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F48-6CB7-43FF-BFAD-FC0B770D5F3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922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3200" b="1" i="1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1/15/2014</a:t>
            </a:r>
          </a:p>
        </p:txBody>
      </p:sp>
    </p:spTree>
    <p:extLst>
      <p:ext uri="{BB962C8B-B14F-4D97-AF65-F5344CB8AC3E}">
        <p14:creationId xmlns:p14="http://schemas.microsoft.com/office/powerpoint/2010/main" val="361157999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647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533400" cy="365125"/>
          </a:xfrm>
        </p:spPr>
        <p:txBody>
          <a:bodyPr/>
          <a:lstStyle/>
          <a:p>
            <a:fld id="{888836DA-192D-4E46-BBE5-1E8B554642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04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623379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55038" y="6432550"/>
            <a:ext cx="588962" cy="425450"/>
          </a:xfrm>
          <a:prstGeom prst="rect">
            <a:avLst/>
          </a:prstGeom>
        </p:spPr>
        <p:txBody>
          <a:bodyPr/>
          <a:lstStyle/>
          <a:p>
            <a:fld id="{AEB79940-F233-4CAB-8363-1307D22EA1E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9510E0-67B4-46F9-9D65-468CA60781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ead slide II_1-4-13_flat_125dpi.jpg"/>
          <p:cNvPicPr>
            <a:picLocks noChangeAspect="1"/>
          </p:cNvPicPr>
          <p:nvPr userDrawn="1"/>
        </p:nvPicPr>
        <p:blipFill>
          <a:blip cstate="print"/>
          <a:stretch>
            <a:fillRect/>
          </a:stretch>
        </p:blipFill>
        <p:spPr>
          <a:xfrm>
            <a:off x="2437" y="0"/>
            <a:ext cx="913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5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D8013-10DD-4BE8-80EB-708097727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057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25880"/>
            <a:ext cx="8229600" cy="1371600"/>
          </a:xfrm>
        </p:spPr>
        <p:txBody>
          <a:bodyPr lIns="91440" tIns="45720" rIns="91440" bIns="4572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9544"/>
            <a:ext cx="6400800" cy="1746504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998694" y="5244075"/>
            <a:ext cx="3146612" cy="336456"/>
          </a:xfrm>
        </p:spPr>
        <p:txBody>
          <a:bodyPr/>
          <a:lstStyle>
            <a:lvl1pPr algn="ctr">
              <a:buFont typeface="Arial" pitchFamily="34" charset="0"/>
              <a:buNone/>
              <a:defRPr sz="1800" baseline="0"/>
            </a:lvl1pPr>
            <a:lvl2pPr>
              <a:buFont typeface="Arial" pitchFamily="34" charset="0"/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/>
              <a:t>Click to enter briefing date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024283" y="5741147"/>
            <a:ext cx="3079376" cy="75109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/>
              <a:t>First and Last Name (Mil add rank)</a:t>
            </a:r>
            <a:br>
              <a:rPr lang="en-US"/>
            </a:br>
            <a:r>
              <a:rPr lang="en-US"/>
              <a:t>Enterprise Email</a:t>
            </a:r>
            <a:br>
              <a:rPr lang="en-US"/>
            </a:br>
            <a:r>
              <a:rPr lang="en-US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0273224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5486400"/>
          </a:xfrm>
        </p:spPr>
        <p:txBody>
          <a:bodyPr/>
          <a:lstStyle>
            <a:lvl1pPr marL="341313" indent="-341313">
              <a:lnSpc>
                <a:spcPct val="90000"/>
              </a:lnSpc>
              <a:buFont typeface="Arial" panose="020B0604020202020204" pitchFamily="34" charset="0"/>
              <a:buChar char="•"/>
              <a:defRPr/>
            </a:lvl1pPr>
            <a:lvl2pPr marL="806450" indent="-350838">
              <a:lnSpc>
                <a:spcPct val="90000"/>
              </a:lnSpc>
              <a:buFont typeface="Arial" panose="020B0604020202020204" pitchFamily="34" charset="0"/>
              <a:buChar char="•"/>
              <a:defRPr/>
            </a:lvl2pPr>
            <a:lvl3pPr marL="1263650" indent="-344488">
              <a:lnSpc>
                <a:spcPct val="90000"/>
              </a:lnSpc>
              <a:buFont typeface="Arial" panose="020B0604020202020204" pitchFamily="34" charset="0"/>
              <a:buChar char="•"/>
              <a:defRPr/>
            </a:lvl3pPr>
            <a:lvl4pPr marL="1720850" indent="-350838">
              <a:lnSpc>
                <a:spcPct val="90000"/>
              </a:lnSpc>
              <a:buFont typeface="Arial" panose="020B0604020202020204" pitchFamily="34" charset="0"/>
              <a:buChar char="•"/>
              <a:defRPr/>
            </a:lvl4pPr>
            <a:lvl5pPr>
              <a:lnSpc>
                <a:spcPct val="9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8F1DE1-F0EF-4EDA-B471-9D9678FD53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460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097280"/>
            <a:ext cx="4265612" cy="5486400"/>
          </a:xfrm>
        </p:spPr>
        <p:txBody>
          <a:bodyPr/>
          <a:lstStyle>
            <a:lvl1pPr>
              <a:defRPr lang="en-US" sz="20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97280"/>
            <a:ext cx="4265613" cy="5486400"/>
          </a:xfrm>
        </p:spPr>
        <p:txBody>
          <a:bodyPr/>
          <a:lstStyle>
            <a:lvl1pPr>
              <a:defRPr lang="en-US" sz="20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0" y="6626225"/>
            <a:ext cx="18288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25 July 2017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FB23F2-0749-4DEB-A3CC-492C6E8282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687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defRPr lang="en-US" sz="20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defRPr lang="en-US" sz="20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defRPr lang="en-US" sz="20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defRPr lang="en-US" sz="20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def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defRPr lang="en-US" sz="20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defRPr lang="en-US" sz="20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defRPr lang="en-US" sz="20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defRPr lang="en-US" sz="20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def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0" y="6626225"/>
            <a:ext cx="18288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25 July 2017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1BD0CB-A94C-4972-AB31-76F176734F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808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76633"/>
            <a:ext cx="4497388" cy="270029"/>
          </a:xfrm>
        </p:spPr>
        <p:txBody>
          <a:bodyPr anchor="ctr"/>
          <a:lstStyle>
            <a:lvl1pPr marL="0" indent="0" algn="ctr">
              <a:buNone/>
              <a:defRPr sz="1600" b="0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363287"/>
            <a:ext cx="4497388" cy="2374918"/>
          </a:xfr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def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76633"/>
            <a:ext cx="4498975" cy="270029"/>
          </a:xfrm>
        </p:spPr>
        <p:txBody>
          <a:bodyPr anchor="ctr"/>
          <a:lstStyle>
            <a:lvl1pPr marL="0" indent="0" algn="ctr">
              <a:buNone/>
              <a:defRPr sz="1600" b="0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63287"/>
            <a:ext cx="4498975" cy="2374918"/>
          </a:xfr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def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0" y="6626225"/>
            <a:ext cx="18288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25 July 2017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B2005C-B331-4713-9297-64962E7E6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0" y="3893575"/>
            <a:ext cx="4497388" cy="270029"/>
          </a:xfrm>
        </p:spPr>
        <p:txBody>
          <a:bodyPr anchor="ctr"/>
          <a:lstStyle>
            <a:lvl1pPr marL="0" indent="0" algn="ctr">
              <a:buNone/>
              <a:defRPr sz="1600" b="0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0" y="4180229"/>
            <a:ext cx="4497388" cy="2374918"/>
          </a:xfr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def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45025" y="3893575"/>
            <a:ext cx="4498975" cy="270029"/>
          </a:xfrm>
        </p:spPr>
        <p:txBody>
          <a:bodyPr anchor="ctr"/>
          <a:lstStyle>
            <a:lvl1pPr marL="0" indent="0" algn="ctr">
              <a:buNone/>
              <a:defRPr sz="1600" b="0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5"/>
          </p:nvPr>
        </p:nvSpPr>
        <p:spPr>
          <a:xfrm>
            <a:off x="4645025" y="4180229"/>
            <a:ext cx="4498975" cy="2374918"/>
          </a:xfr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def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72000" y="1062264"/>
            <a:ext cx="0" cy="5510151"/>
          </a:xfrm>
          <a:prstGeom prst="line">
            <a:avLst/>
          </a:prstGeom>
          <a:solidFill>
            <a:srgbClr val="A953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0" y="3807280"/>
            <a:ext cx="9144000" cy="15420"/>
          </a:xfrm>
          <a:prstGeom prst="line">
            <a:avLst/>
          </a:prstGeom>
          <a:solidFill>
            <a:srgbClr val="A953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7136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 userDrawn="1"/>
        </p:nvSpPr>
        <p:spPr>
          <a:xfrm flipH="1">
            <a:off x="0" y="2743200"/>
            <a:ext cx="9144000" cy="685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26" name="Picture 2" descr="G:\Local Disk\APAN\APAN_v6\Branding\Powerpoint\Assets\apan-nodes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0"/>
            <a:ext cx="730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14400" y="4572000"/>
            <a:ext cx="7315200" cy="914400"/>
          </a:xfrm>
        </p:spPr>
        <p:txBody>
          <a:bodyPr>
            <a:no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</a:t>
            </a:r>
          </a:p>
        </p:txBody>
      </p:sp>
      <p:pic>
        <p:nvPicPr>
          <p:cNvPr id="1027" name="Picture 3" descr="G:\Local Disk\APAN\APAN_v6\Branding\Powerpoint\Assets\apan-seal-1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390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626225"/>
            <a:ext cx="18288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25 July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3067A8-D50A-4D53-AB65-9911486748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998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55648" y="3092006"/>
            <a:ext cx="5632704" cy="67398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626225"/>
            <a:ext cx="1828800" cy="2286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25 July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29584B-2C78-4F19-9D57-A8D27C3B2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971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6225"/>
            <a:ext cx="18288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25 July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C8F23-2DE0-431F-B357-A1627E2A6B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962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Chapter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26225"/>
            <a:ext cx="1828800" cy="2286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25 July 2017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29584B-2C78-4F19-9D57-A8D27C3B2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463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ppendix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Appendix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26225"/>
            <a:ext cx="1828800" cy="2286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25 July 2017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29584B-2C78-4F19-9D57-A8D27C3B2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78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po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93814"/>
            <a:ext cx="9137650" cy="673989"/>
          </a:xfrm>
        </p:spPr>
        <p:txBody>
          <a:bodyPr anchor="ctr">
            <a:normAutofit/>
          </a:bodyPr>
          <a:lstStyle>
            <a:lvl1pPr>
              <a:defRPr sz="1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1529544" y="6568034"/>
            <a:ext cx="147135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25 July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29725" y="6568034"/>
            <a:ext cx="365125" cy="228600"/>
          </a:xfrm>
        </p:spPr>
        <p:txBody>
          <a:bodyPr/>
          <a:lstStyle/>
          <a:p>
            <a:pPr>
              <a:defRPr/>
            </a:pPr>
            <a:fld id="{04B2005C-B331-4713-9297-64962E7E6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220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3008313" cy="914400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97280"/>
            <a:ext cx="5111750" cy="5486400"/>
          </a:xfrm>
        </p:spPr>
        <p:txBody>
          <a:bodyPr/>
          <a:lstStyle>
            <a:lvl1pPr>
              <a:defRPr sz="20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1680"/>
            <a:ext cx="3008313" cy="4572000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626225"/>
            <a:ext cx="18288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25 July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B15EB1-19C7-4131-B657-7D3836B820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526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3335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7092"/>
            <a:ext cx="5486400" cy="4114800"/>
          </a:xfrm>
        </p:spPr>
        <p:txBody>
          <a:bodyPr/>
          <a:lstStyle>
            <a:lvl1pPr marL="0" indent="0">
              <a:buNone/>
              <a:defRPr sz="32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30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626225"/>
            <a:ext cx="18288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25 July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A9C5FB-8675-473E-82CD-BB8C3CF45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688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5486400"/>
          </a:xfrm>
        </p:spPr>
        <p:txBody>
          <a:bodyPr/>
          <a:lstStyle>
            <a:lvl1pPr marL="341313" indent="-341313">
              <a:lnSpc>
                <a:spcPct val="90000"/>
              </a:lnSpc>
              <a:defRPr/>
            </a:lvl1pPr>
            <a:lvl2pPr marL="806450" indent="-350838">
              <a:lnSpc>
                <a:spcPct val="90000"/>
              </a:lnSpc>
              <a:defRPr/>
            </a:lvl2pPr>
            <a:lvl3pPr marL="1263650" indent="-344488">
              <a:lnSpc>
                <a:spcPct val="90000"/>
              </a:lnSpc>
              <a:buFontTx/>
              <a:buBlip>
                <a:blip r:embed="rId2"/>
              </a:buBlip>
              <a:defRPr/>
            </a:lvl3pPr>
            <a:lvl4pPr marL="1720850" indent="-350838">
              <a:lnSpc>
                <a:spcPct val="90000"/>
              </a:lnSpc>
              <a:defRPr/>
            </a:lvl4pPr>
            <a:lvl5pPr>
              <a:lnSpc>
                <a:spcPct val="9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0" y="6565900"/>
            <a:ext cx="1828800" cy="2730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25 July 2017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005C-B331-4713-9297-64962E7E6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36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379788" y="1643063"/>
            <a:ext cx="2384425" cy="2386012"/>
            <a:chOff x="144" y="303"/>
            <a:chExt cx="610" cy="615"/>
          </a:xfrm>
        </p:grpSpPr>
        <p:sp>
          <p:nvSpPr>
            <p:cNvPr id="5" name="Oval 5"/>
            <p:cNvSpPr>
              <a:spLocks noChangeArrowheads="1"/>
            </p:cNvSpPr>
            <p:nvPr userDrawn="1"/>
          </p:nvSpPr>
          <p:spPr bwMode="auto">
            <a:xfrm>
              <a:off x="144" y="303"/>
              <a:ext cx="610" cy="610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 userDrawn="1"/>
          </p:nvPicPr>
          <p:blipFill>
            <a:blip cstate="email">
              <a:clrChange>
                <a:clrFrom>
                  <a:srgbClr val="005A7B"/>
                </a:clrFrom>
                <a:clrTo>
                  <a:srgbClr val="005A7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" y="308"/>
              <a:ext cx="608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7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7175"/>
            <a:ext cx="7772400" cy="1143000"/>
          </a:xfrm>
        </p:spPr>
        <p:txBody>
          <a:bodyPr anchor="t" anchorCtr="1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338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8415338" y="6396038"/>
            <a:ext cx="731837" cy="457200"/>
          </a:xfrm>
        </p:spPr>
        <p:txBody>
          <a:bodyPr/>
          <a:lstStyle>
            <a:lvl1pPr>
              <a:defRPr>
                <a:latin typeface="Arial Narrow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F29FB686-3547-4014-A2A6-0E7E96EE06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sz="10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446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7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9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0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8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alpha val="2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 flipH="1">
            <a:off x="0" y="6172200"/>
            <a:ext cx="9144000" cy="685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172200"/>
            <a:ext cx="914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082F48-6CB7-43FF-BFAD-FC0B770D5F3F}" type="slidenum">
              <a:rPr lang="en-US" b="0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543800" y="6172200"/>
            <a:ext cx="457200" cy="457200"/>
            <a:chOff x="7543800" y="61722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7543800" y="6172200"/>
              <a:ext cx="457200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715250" y="6286500"/>
              <a:ext cx="114300" cy="228600"/>
              <a:chOff x="2743200" y="2514600"/>
              <a:chExt cx="114300" cy="2286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2743200" y="2514600"/>
                <a:ext cx="114300" cy="114300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743200" y="2628900"/>
                <a:ext cx="114300" cy="114300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 userDrawn="1"/>
        </p:nvGrpSpPr>
        <p:grpSpPr>
          <a:xfrm>
            <a:off x="8458200" y="6172200"/>
            <a:ext cx="457200" cy="457200"/>
            <a:chOff x="8458200" y="6172200"/>
            <a:chExt cx="457200" cy="457200"/>
          </a:xfrm>
        </p:grpSpPr>
        <p:sp>
          <p:nvSpPr>
            <p:cNvPr id="26" name="Oval 25"/>
            <p:cNvSpPr/>
            <p:nvPr/>
          </p:nvSpPr>
          <p:spPr>
            <a:xfrm>
              <a:off x="8458200" y="6172200"/>
              <a:ext cx="457200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629650" y="6286500"/>
              <a:ext cx="114300" cy="228600"/>
              <a:chOff x="3543300" y="2514600"/>
              <a:chExt cx="114300" cy="2286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3543300" y="2514600"/>
                <a:ext cx="114300" cy="114300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3543300" y="2628900"/>
                <a:ext cx="114300" cy="114300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Oval 31">
            <a:hlinkClick r:id="" action="ppaction://hlinkshowjump?jump=previousslide"/>
          </p:cNvPr>
          <p:cNvSpPr/>
          <p:nvPr userDrawn="1"/>
        </p:nvSpPr>
        <p:spPr>
          <a:xfrm>
            <a:off x="7543800" y="6172200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3" name="Oval 32">
            <a:hlinkClick r:id="" action="ppaction://hlinkshowjump?jump=nextslide"/>
          </p:cNvPr>
          <p:cNvSpPr/>
          <p:nvPr userDrawn="1"/>
        </p:nvSpPr>
        <p:spPr>
          <a:xfrm>
            <a:off x="8458200" y="6172200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371600" y="1028700"/>
            <a:ext cx="7543800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228600" y="1028700"/>
            <a:ext cx="228600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:\Local Disk\APAN\APAN_v6\Branding\Powerpoint\Assets\apan-seal-2a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5" y="228600"/>
            <a:ext cx="914325" cy="9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4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defRPr lang="en-US" sz="2400" kern="1200" dirty="0" smtClean="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–"/>
        <a:defRPr lang="en-US" sz="2000" kern="1200" dirty="0" smtClean="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–"/>
        <a:defRPr lang="en-US" sz="1600" kern="1200" dirty="0" smtClean="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defRPr lang="en-US" sz="1400" kern="1200" dirty="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11125" y="862013"/>
            <a:ext cx="8801100" cy="90487"/>
            <a:chOff x="471" y="690"/>
            <a:chExt cx="5016" cy="189"/>
          </a:xfrm>
        </p:grpSpPr>
        <p:grpSp>
          <p:nvGrpSpPr>
            <p:cNvPr id="2057" name="Group 3"/>
            <p:cNvGrpSpPr>
              <a:grpSpLocks/>
            </p:cNvGrpSpPr>
            <p:nvPr/>
          </p:nvGrpSpPr>
          <p:grpSpPr bwMode="auto">
            <a:xfrm>
              <a:off x="5369" y="690"/>
              <a:ext cx="118" cy="189"/>
              <a:chOff x="5369" y="690"/>
              <a:chExt cx="118" cy="189"/>
            </a:xfrm>
          </p:grpSpPr>
          <p:sp>
            <p:nvSpPr>
              <p:cNvPr id="526340" name="Rectangle 4"/>
              <p:cNvSpPr>
                <a:spLocks noChangeArrowheads="1"/>
              </p:cNvSpPr>
              <p:nvPr/>
            </p:nvSpPr>
            <p:spPr bwMode="auto">
              <a:xfrm>
                <a:off x="5459" y="690"/>
                <a:ext cx="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41" name="Rectangle 5"/>
              <p:cNvSpPr>
                <a:spLocks noChangeArrowheads="1"/>
              </p:cNvSpPr>
              <p:nvPr/>
            </p:nvSpPr>
            <p:spPr bwMode="auto">
              <a:xfrm>
                <a:off x="5369" y="690"/>
                <a:ext cx="5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2058" name="Group 6"/>
            <p:cNvGrpSpPr>
              <a:grpSpLocks/>
            </p:cNvGrpSpPr>
            <p:nvPr/>
          </p:nvGrpSpPr>
          <p:grpSpPr bwMode="auto">
            <a:xfrm>
              <a:off x="5074" y="690"/>
              <a:ext cx="251" cy="189"/>
              <a:chOff x="5074" y="690"/>
              <a:chExt cx="251" cy="189"/>
            </a:xfrm>
          </p:grpSpPr>
          <p:sp>
            <p:nvSpPr>
              <p:cNvPr id="526343" name="Rectangle 7"/>
              <p:cNvSpPr>
                <a:spLocks noChangeArrowheads="1"/>
              </p:cNvSpPr>
              <p:nvPr/>
            </p:nvSpPr>
            <p:spPr bwMode="auto">
              <a:xfrm>
                <a:off x="5236" y="690"/>
                <a:ext cx="8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44" name="Rectangle 8"/>
              <p:cNvSpPr>
                <a:spLocks noChangeArrowheads="1"/>
              </p:cNvSpPr>
              <p:nvPr/>
            </p:nvSpPr>
            <p:spPr bwMode="auto">
              <a:xfrm>
                <a:off x="5074" y="690"/>
                <a:ext cx="11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>
              <a:off x="4667" y="690"/>
              <a:ext cx="367" cy="189"/>
              <a:chOff x="4667" y="690"/>
              <a:chExt cx="367" cy="189"/>
            </a:xfrm>
          </p:grpSpPr>
          <p:sp>
            <p:nvSpPr>
              <p:cNvPr id="526346" name="Rectangle 10"/>
              <p:cNvSpPr>
                <a:spLocks noChangeArrowheads="1"/>
              </p:cNvSpPr>
              <p:nvPr/>
            </p:nvSpPr>
            <p:spPr bwMode="auto">
              <a:xfrm>
                <a:off x="4887" y="690"/>
                <a:ext cx="14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47" name="Rectangle 11"/>
              <p:cNvSpPr>
                <a:spLocks noChangeArrowheads="1"/>
              </p:cNvSpPr>
              <p:nvPr/>
            </p:nvSpPr>
            <p:spPr bwMode="auto">
              <a:xfrm>
                <a:off x="4667" y="690"/>
                <a:ext cx="176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2060" name="Group 12"/>
            <p:cNvGrpSpPr>
              <a:grpSpLocks/>
            </p:cNvGrpSpPr>
            <p:nvPr/>
          </p:nvGrpSpPr>
          <p:grpSpPr bwMode="auto">
            <a:xfrm>
              <a:off x="3494" y="690"/>
              <a:ext cx="1131" cy="189"/>
              <a:chOff x="3494" y="690"/>
              <a:chExt cx="1131" cy="189"/>
            </a:xfrm>
          </p:grpSpPr>
          <p:sp>
            <p:nvSpPr>
              <p:cNvPr id="526349" name="Rectangle 13"/>
              <p:cNvSpPr>
                <a:spLocks noChangeArrowheads="1"/>
              </p:cNvSpPr>
              <p:nvPr/>
            </p:nvSpPr>
            <p:spPr bwMode="auto">
              <a:xfrm>
                <a:off x="3848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50" name="Rectangle 14"/>
              <p:cNvSpPr>
                <a:spLocks noChangeArrowheads="1"/>
              </p:cNvSpPr>
              <p:nvPr/>
            </p:nvSpPr>
            <p:spPr bwMode="auto">
              <a:xfrm>
                <a:off x="4417" y="690"/>
                <a:ext cx="20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51" name="Rectangle 15"/>
              <p:cNvSpPr>
                <a:spLocks noChangeArrowheads="1"/>
              </p:cNvSpPr>
              <p:nvPr/>
            </p:nvSpPr>
            <p:spPr bwMode="auto">
              <a:xfrm>
                <a:off x="4140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52" name="Rectangle 16"/>
              <p:cNvSpPr>
                <a:spLocks noChangeArrowheads="1"/>
              </p:cNvSpPr>
              <p:nvPr/>
            </p:nvSpPr>
            <p:spPr bwMode="auto">
              <a:xfrm>
                <a:off x="3494" y="690"/>
                <a:ext cx="29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2061" name="Group 17"/>
            <p:cNvGrpSpPr>
              <a:grpSpLocks/>
            </p:cNvGrpSpPr>
            <p:nvPr/>
          </p:nvGrpSpPr>
          <p:grpSpPr bwMode="auto">
            <a:xfrm>
              <a:off x="471" y="690"/>
              <a:ext cx="2985" cy="189"/>
              <a:chOff x="471" y="690"/>
              <a:chExt cx="2985" cy="189"/>
            </a:xfrm>
          </p:grpSpPr>
          <p:sp>
            <p:nvSpPr>
              <p:cNvPr id="526354" name="Rectangle 18"/>
              <p:cNvSpPr>
                <a:spLocks noChangeArrowheads="1"/>
              </p:cNvSpPr>
              <p:nvPr/>
            </p:nvSpPr>
            <p:spPr bwMode="auto">
              <a:xfrm>
                <a:off x="3126" y="690"/>
                <a:ext cx="3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55" name="Rectangle 19"/>
              <p:cNvSpPr>
                <a:spLocks noChangeArrowheads="1"/>
              </p:cNvSpPr>
              <p:nvPr/>
            </p:nvSpPr>
            <p:spPr bwMode="auto">
              <a:xfrm>
                <a:off x="471" y="690"/>
                <a:ext cx="261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</p:grpSp>
      <p:sp>
        <p:nvSpPr>
          <p:cNvPr id="2051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4800" y="257175"/>
            <a:ext cx="64643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1775" y="1111250"/>
            <a:ext cx="868045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635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55038" y="6432550"/>
            <a:ext cx="588962" cy="4254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5720" tIns="46038" rIns="45720" bIns="46038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800" b="1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1F124B3-4A37-4515-89CB-A5960572BB10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054" name="Group 23"/>
          <p:cNvGrpSpPr>
            <a:grpSpLocks/>
          </p:cNvGrpSpPr>
          <p:nvPr/>
        </p:nvGrpSpPr>
        <p:grpSpPr bwMode="auto">
          <a:xfrm>
            <a:off x="15875" y="211138"/>
            <a:ext cx="822325" cy="822325"/>
            <a:chOff x="10" y="133"/>
            <a:chExt cx="518" cy="518"/>
          </a:xfrm>
        </p:grpSpPr>
        <p:sp>
          <p:nvSpPr>
            <p:cNvPr id="526360" name="Oval 24"/>
            <p:cNvSpPr>
              <a:spLocks noChangeArrowheads="1"/>
            </p:cNvSpPr>
            <p:nvPr userDrawn="1"/>
          </p:nvSpPr>
          <p:spPr bwMode="auto">
            <a:xfrm>
              <a:off x="10" y="133"/>
              <a:ext cx="518" cy="51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pic>
          <p:nvPicPr>
            <p:cNvPr id="2056" name="Picture 25"/>
            <p:cNvPicPr>
              <a:picLocks noChangeAspect="1" noChangeArrowheads="1"/>
            </p:cNvPicPr>
            <p:nvPr userDrawn="1"/>
          </p:nvPicPr>
          <p:blipFill>
            <a:blip cstate="email">
              <a:clrChange>
                <a:clrFrom>
                  <a:srgbClr val="005A7B"/>
                </a:clrFrom>
                <a:clrTo>
                  <a:srgbClr val="005A7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179"/>
              <a:ext cx="46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905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</p:sldLayoutIdLst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125" y="904545"/>
            <a:ext cx="8801100" cy="90487"/>
            <a:chOff x="471" y="690"/>
            <a:chExt cx="5016" cy="18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369" y="690"/>
              <a:ext cx="118" cy="189"/>
              <a:chOff x="5369" y="690"/>
              <a:chExt cx="118" cy="189"/>
            </a:xfrm>
          </p:grpSpPr>
          <p:sp>
            <p:nvSpPr>
              <p:cNvPr id="526340" name="Rectangle 4"/>
              <p:cNvSpPr>
                <a:spLocks noChangeArrowheads="1"/>
              </p:cNvSpPr>
              <p:nvPr/>
            </p:nvSpPr>
            <p:spPr bwMode="auto">
              <a:xfrm>
                <a:off x="5459" y="690"/>
                <a:ext cx="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41" name="Rectangle 5"/>
              <p:cNvSpPr>
                <a:spLocks noChangeArrowheads="1"/>
              </p:cNvSpPr>
              <p:nvPr/>
            </p:nvSpPr>
            <p:spPr bwMode="auto">
              <a:xfrm>
                <a:off x="5369" y="690"/>
                <a:ext cx="5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5074" y="690"/>
              <a:ext cx="251" cy="189"/>
              <a:chOff x="5074" y="690"/>
              <a:chExt cx="251" cy="189"/>
            </a:xfrm>
          </p:grpSpPr>
          <p:sp>
            <p:nvSpPr>
              <p:cNvPr id="526343" name="Rectangle 7"/>
              <p:cNvSpPr>
                <a:spLocks noChangeArrowheads="1"/>
              </p:cNvSpPr>
              <p:nvPr/>
            </p:nvSpPr>
            <p:spPr bwMode="auto">
              <a:xfrm>
                <a:off x="5236" y="690"/>
                <a:ext cx="8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44" name="Rectangle 8"/>
              <p:cNvSpPr>
                <a:spLocks noChangeArrowheads="1"/>
              </p:cNvSpPr>
              <p:nvPr/>
            </p:nvSpPr>
            <p:spPr bwMode="auto">
              <a:xfrm>
                <a:off x="5074" y="690"/>
                <a:ext cx="11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4667" y="690"/>
              <a:ext cx="367" cy="189"/>
              <a:chOff x="4667" y="690"/>
              <a:chExt cx="367" cy="189"/>
            </a:xfrm>
          </p:grpSpPr>
          <p:sp>
            <p:nvSpPr>
              <p:cNvPr id="526346" name="Rectangle 10"/>
              <p:cNvSpPr>
                <a:spLocks noChangeArrowheads="1"/>
              </p:cNvSpPr>
              <p:nvPr/>
            </p:nvSpPr>
            <p:spPr bwMode="auto">
              <a:xfrm>
                <a:off x="4887" y="690"/>
                <a:ext cx="14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47" name="Rectangle 11"/>
              <p:cNvSpPr>
                <a:spLocks noChangeArrowheads="1"/>
              </p:cNvSpPr>
              <p:nvPr/>
            </p:nvSpPr>
            <p:spPr bwMode="auto">
              <a:xfrm>
                <a:off x="4667" y="690"/>
                <a:ext cx="176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494" y="690"/>
              <a:ext cx="1131" cy="189"/>
              <a:chOff x="3494" y="690"/>
              <a:chExt cx="1131" cy="189"/>
            </a:xfrm>
          </p:grpSpPr>
          <p:sp>
            <p:nvSpPr>
              <p:cNvPr id="526349" name="Rectangle 13"/>
              <p:cNvSpPr>
                <a:spLocks noChangeArrowheads="1"/>
              </p:cNvSpPr>
              <p:nvPr/>
            </p:nvSpPr>
            <p:spPr bwMode="auto">
              <a:xfrm>
                <a:off x="3848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50" name="Rectangle 14"/>
              <p:cNvSpPr>
                <a:spLocks noChangeArrowheads="1"/>
              </p:cNvSpPr>
              <p:nvPr/>
            </p:nvSpPr>
            <p:spPr bwMode="auto">
              <a:xfrm>
                <a:off x="4417" y="690"/>
                <a:ext cx="20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51" name="Rectangle 15"/>
              <p:cNvSpPr>
                <a:spLocks noChangeArrowheads="1"/>
              </p:cNvSpPr>
              <p:nvPr/>
            </p:nvSpPr>
            <p:spPr bwMode="auto">
              <a:xfrm>
                <a:off x="4140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52" name="Rectangle 16"/>
              <p:cNvSpPr>
                <a:spLocks noChangeArrowheads="1"/>
              </p:cNvSpPr>
              <p:nvPr/>
            </p:nvSpPr>
            <p:spPr bwMode="auto">
              <a:xfrm>
                <a:off x="3494" y="690"/>
                <a:ext cx="29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471" y="690"/>
              <a:ext cx="2985" cy="189"/>
              <a:chOff x="471" y="690"/>
              <a:chExt cx="2985" cy="189"/>
            </a:xfrm>
          </p:grpSpPr>
          <p:sp>
            <p:nvSpPr>
              <p:cNvPr id="526354" name="Rectangle 18"/>
              <p:cNvSpPr>
                <a:spLocks noChangeArrowheads="1"/>
              </p:cNvSpPr>
              <p:nvPr/>
            </p:nvSpPr>
            <p:spPr bwMode="auto">
              <a:xfrm>
                <a:off x="3126" y="690"/>
                <a:ext cx="3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55" name="Rectangle 19"/>
              <p:cNvSpPr>
                <a:spLocks noChangeArrowheads="1"/>
              </p:cNvSpPr>
              <p:nvPr/>
            </p:nvSpPr>
            <p:spPr bwMode="auto">
              <a:xfrm>
                <a:off x="471" y="690"/>
                <a:ext cx="261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</p:grpSp>
      <p:sp>
        <p:nvSpPr>
          <p:cNvPr id="2051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4800" y="257175"/>
            <a:ext cx="64643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1775" y="1111250"/>
            <a:ext cx="868045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5875" y="253670"/>
            <a:ext cx="822325" cy="822325"/>
            <a:chOff x="10" y="133"/>
            <a:chExt cx="518" cy="518"/>
          </a:xfrm>
        </p:grpSpPr>
        <p:sp>
          <p:nvSpPr>
            <p:cNvPr id="526360" name="Oval 24"/>
            <p:cNvSpPr>
              <a:spLocks noChangeArrowheads="1"/>
            </p:cNvSpPr>
            <p:nvPr userDrawn="1"/>
          </p:nvSpPr>
          <p:spPr bwMode="auto">
            <a:xfrm>
              <a:off x="10" y="133"/>
              <a:ext cx="518" cy="51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pic>
          <p:nvPicPr>
            <p:cNvPr id="2056" name="Picture 25"/>
            <p:cNvPicPr>
              <a:picLocks noChangeAspect="1" noChangeArrowheads="1"/>
            </p:cNvPicPr>
            <p:nvPr userDrawn="1"/>
          </p:nvPicPr>
          <p:blipFill>
            <a:blip cstate="email">
              <a:clrChange>
                <a:clrFrom>
                  <a:srgbClr val="005A7B"/>
                </a:clrFrom>
                <a:clrTo>
                  <a:srgbClr val="005A7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179"/>
              <a:ext cx="46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4806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6" r:id="rId13"/>
  </p:sldLayoutIdLst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09"/>
          <p:cNvGrpSpPr>
            <a:grpSpLocks/>
          </p:cNvGrpSpPr>
          <p:nvPr userDrawn="1"/>
        </p:nvGrpSpPr>
        <p:grpSpPr bwMode="auto">
          <a:xfrm>
            <a:off x="111125" y="1210812"/>
            <a:ext cx="8801100" cy="90487"/>
            <a:chOff x="471" y="690"/>
            <a:chExt cx="5016" cy="189"/>
          </a:xfrm>
        </p:grpSpPr>
        <p:grpSp>
          <p:nvGrpSpPr>
            <p:cNvPr id="2" name="Group 110"/>
            <p:cNvGrpSpPr>
              <a:grpSpLocks/>
            </p:cNvGrpSpPr>
            <p:nvPr/>
          </p:nvGrpSpPr>
          <p:grpSpPr bwMode="auto">
            <a:xfrm>
              <a:off x="5369" y="690"/>
              <a:ext cx="118" cy="189"/>
              <a:chOff x="5369" y="690"/>
              <a:chExt cx="118" cy="189"/>
            </a:xfrm>
          </p:grpSpPr>
          <p:sp>
            <p:nvSpPr>
              <p:cNvPr id="1048" name="Rectangle 111"/>
              <p:cNvSpPr>
                <a:spLocks noChangeArrowheads="1"/>
              </p:cNvSpPr>
              <p:nvPr/>
            </p:nvSpPr>
            <p:spPr bwMode="auto">
              <a:xfrm>
                <a:off x="5459" y="690"/>
                <a:ext cx="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Rectangle 112"/>
              <p:cNvSpPr>
                <a:spLocks noChangeArrowheads="1"/>
              </p:cNvSpPr>
              <p:nvPr/>
            </p:nvSpPr>
            <p:spPr bwMode="auto">
              <a:xfrm>
                <a:off x="5369" y="690"/>
                <a:ext cx="5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4" name="Group 113"/>
            <p:cNvGrpSpPr>
              <a:grpSpLocks/>
            </p:cNvGrpSpPr>
            <p:nvPr/>
          </p:nvGrpSpPr>
          <p:grpSpPr bwMode="auto">
            <a:xfrm>
              <a:off x="5074" y="690"/>
              <a:ext cx="251" cy="189"/>
              <a:chOff x="5074" y="690"/>
              <a:chExt cx="251" cy="189"/>
            </a:xfrm>
          </p:grpSpPr>
          <p:sp>
            <p:nvSpPr>
              <p:cNvPr id="1046" name="Rectangle 114"/>
              <p:cNvSpPr>
                <a:spLocks noChangeArrowheads="1"/>
              </p:cNvSpPr>
              <p:nvPr/>
            </p:nvSpPr>
            <p:spPr bwMode="auto">
              <a:xfrm>
                <a:off x="5236" y="690"/>
                <a:ext cx="8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115"/>
              <p:cNvSpPr>
                <a:spLocks noChangeArrowheads="1"/>
              </p:cNvSpPr>
              <p:nvPr/>
            </p:nvSpPr>
            <p:spPr bwMode="auto">
              <a:xfrm>
                <a:off x="5074" y="690"/>
                <a:ext cx="11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5" name="Group 116"/>
            <p:cNvGrpSpPr>
              <a:grpSpLocks/>
            </p:cNvGrpSpPr>
            <p:nvPr/>
          </p:nvGrpSpPr>
          <p:grpSpPr bwMode="auto">
            <a:xfrm>
              <a:off x="4667" y="690"/>
              <a:ext cx="367" cy="189"/>
              <a:chOff x="4667" y="690"/>
              <a:chExt cx="367" cy="189"/>
            </a:xfrm>
          </p:grpSpPr>
          <p:sp>
            <p:nvSpPr>
              <p:cNvPr id="1044" name="Rectangle 117"/>
              <p:cNvSpPr>
                <a:spLocks noChangeArrowheads="1"/>
              </p:cNvSpPr>
              <p:nvPr/>
            </p:nvSpPr>
            <p:spPr bwMode="auto">
              <a:xfrm>
                <a:off x="4887" y="690"/>
                <a:ext cx="14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118"/>
              <p:cNvSpPr>
                <a:spLocks noChangeArrowheads="1"/>
              </p:cNvSpPr>
              <p:nvPr/>
            </p:nvSpPr>
            <p:spPr bwMode="auto">
              <a:xfrm>
                <a:off x="4667" y="690"/>
                <a:ext cx="176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6" name="Group 119"/>
            <p:cNvGrpSpPr>
              <a:grpSpLocks/>
            </p:cNvGrpSpPr>
            <p:nvPr/>
          </p:nvGrpSpPr>
          <p:grpSpPr bwMode="auto">
            <a:xfrm>
              <a:off x="3494" y="690"/>
              <a:ext cx="1131" cy="189"/>
              <a:chOff x="3494" y="690"/>
              <a:chExt cx="1131" cy="189"/>
            </a:xfrm>
          </p:grpSpPr>
          <p:sp>
            <p:nvSpPr>
              <p:cNvPr id="1040" name="Rectangle 120"/>
              <p:cNvSpPr>
                <a:spLocks noChangeArrowheads="1"/>
              </p:cNvSpPr>
              <p:nvPr/>
            </p:nvSpPr>
            <p:spPr bwMode="auto">
              <a:xfrm>
                <a:off x="3848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121"/>
              <p:cNvSpPr>
                <a:spLocks noChangeArrowheads="1"/>
              </p:cNvSpPr>
              <p:nvPr/>
            </p:nvSpPr>
            <p:spPr bwMode="auto">
              <a:xfrm>
                <a:off x="4417" y="690"/>
                <a:ext cx="20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Rectangle 122"/>
              <p:cNvSpPr>
                <a:spLocks noChangeArrowheads="1"/>
              </p:cNvSpPr>
              <p:nvPr/>
            </p:nvSpPr>
            <p:spPr bwMode="auto">
              <a:xfrm>
                <a:off x="4140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23"/>
              <p:cNvSpPr>
                <a:spLocks noChangeArrowheads="1"/>
              </p:cNvSpPr>
              <p:nvPr/>
            </p:nvSpPr>
            <p:spPr bwMode="auto">
              <a:xfrm>
                <a:off x="3494" y="690"/>
                <a:ext cx="29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7" name="Group 124"/>
            <p:cNvGrpSpPr>
              <a:grpSpLocks/>
            </p:cNvGrpSpPr>
            <p:nvPr/>
          </p:nvGrpSpPr>
          <p:grpSpPr bwMode="auto">
            <a:xfrm>
              <a:off x="471" y="690"/>
              <a:ext cx="2985" cy="189"/>
              <a:chOff x="471" y="690"/>
              <a:chExt cx="2985" cy="189"/>
            </a:xfrm>
          </p:grpSpPr>
          <p:sp>
            <p:nvSpPr>
              <p:cNvPr id="1038" name="Rectangle 125"/>
              <p:cNvSpPr>
                <a:spLocks noChangeArrowheads="1"/>
              </p:cNvSpPr>
              <p:nvPr/>
            </p:nvSpPr>
            <p:spPr bwMode="auto">
              <a:xfrm>
                <a:off x="3126" y="690"/>
                <a:ext cx="3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126"/>
              <p:cNvSpPr>
                <a:spLocks noChangeArrowheads="1"/>
              </p:cNvSpPr>
              <p:nvPr/>
            </p:nvSpPr>
            <p:spPr bwMode="auto">
              <a:xfrm>
                <a:off x="471" y="690"/>
                <a:ext cx="261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29" name="Group 127"/>
          <p:cNvGrpSpPr>
            <a:grpSpLocks/>
          </p:cNvGrpSpPr>
          <p:nvPr userDrawn="1"/>
        </p:nvGrpSpPr>
        <p:grpSpPr bwMode="auto">
          <a:xfrm>
            <a:off x="15875" y="509184"/>
            <a:ext cx="822325" cy="822325"/>
            <a:chOff x="10" y="133"/>
            <a:chExt cx="518" cy="518"/>
          </a:xfrm>
        </p:grpSpPr>
        <p:sp>
          <p:nvSpPr>
            <p:cNvPr id="1031" name="Oval 128"/>
            <p:cNvSpPr>
              <a:spLocks noChangeArrowheads="1"/>
            </p:cNvSpPr>
            <p:nvPr userDrawn="1"/>
          </p:nvSpPr>
          <p:spPr bwMode="auto">
            <a:xfrm>
              <a:off x="10" y="133"/>
              <a:ext cx="518" cy="5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3" name="Picture 129"/>
            <p:cNvPicPr>
              <a:picLocks noChangeAspect="1" noChangeArrowheads="1"/>
            </p:cNvPicPr>
            <p:nvPr userDrawn="1"/>
          </p:nvPicPr>
          <p:blipFill>
            <a:blip cstate="print">
              <a:clrChange>
                <a:clrFrom>
                  <a:srgbClr val="005A7B"/>
                </a:clrFrom>
                <a:clrTo>
                  <a:srgbClr val="005A7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179"/>
              <a:ext cx="461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0" y="6596390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Defending America’s Interests in the Indo-Asia-Pacific</a:t>
            </a:r>
          </a:p>
        </p:txBody>
      </p:sp>
    </p:spTree>
    <p:extLst>
      <p:ext uri="{BB962C8B-B14F-4D97-AF65-F5344CB8AC3E}">
        <p14:creationId xmlns:p14="http://schemas.microsoft.com/office/powerpoint/2010/main" val="345128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/>
          <p:cNvSpPr>
            <a:spLocks noGrp="1"/>
          </p:cNvSpPr>
          <p:nvPr/>
        </p:nvSpPr>
        <p:spPr>
          <a:xfrm>
            <a:off x="-337640" y="1735980"/>
            <a:ext cx="7391400" cy="9387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/>
        </p:nvSpPr>
        <p:spPr>
          <a:xfrm>
            <a:off x="-375740" y="2720193"/>
            <a:ext cx="7467600" cy="621792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57114"/>
            <a:ext cx="9144000" cy="309268"/>
          </a:xfrm>
          <a:prstGeom prst="rect">
            <a:avLst/>
          </a:prstGeom>
          <a:solidFill>
            <a:srgbClr val="54449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4" y="6569504"/>
            <a:ext cx="1736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0">
                <a:solidFill>
                  <a:prstClr val="white"/>
                </a:solidFill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670265" y="6568117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7CC08AF-CD2F-4FB6-81F8-8A28022920BC}" type="slidenum">
              <a:rPr lang="en-US" sz="800" b="0" smtClean="0">
                <a:solidFill>
                  <a:prstClr val="white"/>
                </a:solidFill>
                <a:cs typeface="Arial" panose="020B0604020202020204" pitchFamily="34" charset="0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b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88793" y="5864387"/>
            <a:ext cx="13404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800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6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125" y="904545"/>
            <a:ext cx="8801100" cy="90487"/>
            <a:chOff x="471" y="690"/>
            <a:chExt cx="5016" cy="18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369" y="690"/>
              <a:ext cx="118" cy="189"/>
              <a:chOff x="5369" y="690"/>
              <a:chExt cx="118" cy="189"/>
            </a:xfrm>
          </p:grpSpPr>
          <p:sp>
            <p:nvSpPr>
              <p:cNvPr id="526340" name="Rectangle 4"/>
              <p:cNvSpPr>
                <a:spLocks noChangeArrowheads="1"/>
              </p:cNvSpPr>
              <p:nvPr/>
            </p:nvSpPr>
            <p:spPr bwMode="auto">
              <a:xfrm>
                <a:off x="5459" y="690"/>
                <a:ext cx="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41" name="Rectangle 5"/>
              <p:cNvSpPr>
                <a:spLocks noChangeArrowheads="1"/>
              </p:cNvSpPr>
              <p:nvPr/>
            </p:nvSpPr>
            <p:spPr bwMode="auto">
              <a:xfrm>
                <a:off x="5369" y="690"/>
                <a:ext cx="5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5074" y="690"/>
              <a:ext cx="251" cy="189"/>
              <a:chOff x="5074" y="690"/>
              <a:chExt cx="251" cy="189"/>
            </a:xfrm>
          </p:grpSpPr>
          <p:sp>
            <p:nvSpPr>
              <p:cNvPr id="526343" name="Rectangle 7"/>
              <p:cNvSpPr>
                <a:spLocks noChangeArrowheads="1"/>
              </p:cNvSpPr>
              <p:nvPr/>
            </p:nvSpPr>
            <p:spPr bwMode="auto">
              <a:xfrm>
                <a:off x="5236" y="690"/>
                <a:ext cx="8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44" name="Rectangle 8"/>
              <p:cNvSpPr>
                <a:spLocks noChangeArrowheads="1"/>
              </p:cNvSpPr>
              <p:nvPr/>
            </p:nvSpPr>
            <p:spPr bwMode="auto">
              <a:xfrm>
                <a:off x="5074" y="690"/>
                <a:ext cx="11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4667" y="690"/>
              <a:ext cx="367" cy="189"/>
              <a:chOff x="4667" y="690"/>
              <a:chExt cx="367" cy="189"/>
            </a:xfrm>
          </p:grpSpPr>
          <p:sp>
            <p:nvSpPr>
              <p:cNvPr id="526346" name="Rectangle 10"/>
              <p:cNvSpPr>
                <a:spLocks noChangeArrowheads="1"/>
              </p:cNvSpPr>
              <p:nvPr/>
            </p:nvSpPr>
            <p:spPr bwMode="auto">
              <a:xfrm>
                <a:off x="4887" y="690"/>
                <a:ext cx="14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47" name="Rectangle 11"/>
              <p:cNvSpPr>
                <a:spLocks noChangeArrowheads="1"/>
              </p:cNvSpPr>
              <p:nvPr/>
            </p:nvSpPr>
            <p:spPr bwMode="auto">
              <a:xfrm>
                <a:off x="4667" y="690"/>
                <a:ext cx="176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494" y="690"/>
              <a:ext cx="1131" cy="189"/>
              <a:chOff x="3494" y="690"/>
              <a:chExt cx="1131" cy="189"/>
            </a:xfrm>
          </p:grpSpPr>
          <p:sp>
            <p:nvSpPr>
              <p:cNvPr id="526349" name="Rectangle 13"/>
              <p:cNvSpPr>
                <a:spLocks noChangeArrowheads="1"/>
              </p:cNvSpPr>
              <p:nvPr/>
            </p:nvSpPr>
            <p:spPr bwMode="auto">
              <a:xfrm>
                <a:off x="3848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50" name="Rectangle 14"/>
              <p:cNvSpPr>
                <a:spLocks noChangeArrowheads="1"/>
              </p:cNvSpPr>
              <p:nvPr/>
            </p:nvSpPr>
            <p:spPr bwMode="auto">
              <a:xfrm>
                <a:off x="4417" y="690"/>
                <a:ext cx="20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51" name="Rectangle 15"/>
              <p:cNvSpPr>
                <a:spLocks noChangeArrowheads="1"/>
              </p:cNvSpPr>
              <p:nvPr/>
            </p:nvSpPr>
            <p:spPr bwMode="auto">
              <a:xfrm>
                <a:off x="4140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52" name="Rectangle 16"/>
              <p:cNvSpPr>
                <a:spLocks noChangeArrowheads="1"/>
              </p:cNvSpPr>
              <p:nvPr/>
            </p:nvSpPr>
            <p:spPr bwMode="auto">
              <a:xfrm>
                <a:off x="3494" y="690"/>
                <a:ext cx="29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471" y="690"/>
              <a:ext cx="2985" cy="189"/>
              <a:chOff x="471" y="690"/>
              <a:chExt cx="2985" cy="189"/>
            </a:xfrm>
          </p:grpSpPr>
          <p:sp>
            <p:nvSpPr>
              <p:cNvPr id="526354" name="Rectangle 18"/>
              <p:cNvSpPr>
                <a:spLocks noChangeArrowheads="1"/>
              </p:cNvSpPr>
              <p:nvPr/>
            </p:nvSpPr>
            <p:spPr bwMode="auto">
              <a:xfrm>
                <a:off x="3126" y="690"/>
                <a:ext cx="3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6355" name="Rectangle 19"/>
              <p:cNvSpPr>
                <a:spLocks noChangeArrowheads="1"/>
              </p:cNvSpPr>
              <p:nvPr/>
            </p:nvSpPr>
            <p:spPr bwMode="auto">
              <a:xfrm>
                <a:off x="471" y="690"/>
                <a:ext cx="261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</p:grpSp>
      <p:sp>
        <p:nvSpPr>
          <p:cNvPr id="2051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4800" y="257175"/>
            <a:ext cx="64643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1775" y="1111250"/>
            <a:ext cx="868045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5875" y="253670"/>
            <a:ext cx="822325" cy="822325"/>
            <a:chOff x="10" y="133"/>
            <a:chExt cx="518" cy="518"/>
          </a:xfrm>
        </p:grpSpPr>
        <p:sp>
          <p:nvSpPr>
            <p:cNvPr id="526360" name="Oval 24"/>
            <p:cNvSpPr>
              <a:spLocks noChangeArrowheads="1"/>
            </p:cNvSpPr>
            <p:nvPr userDrawn="1"/>
          </p:nvSpPr>
          <p:spPr bwMode="auto">
            <a:xfrm>
              <a:off x="10" y="133"/>
              <a:ext cx="518" cy="51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pic>
          <p:nvPicPr>
            <p:cNvPr id="2056" name="Picture 25"/>
            <p:cNvPicPr>
              <a:picLocks noChangeAspect="1" noChangeArrowheads="1"/>
            </p:cNvPicPr>
            <p:nvPr userDrawn="1"/>
          </p:nvPicPr>
          <p:blipFill>
            <a:blip cstate="email">
              <a:clrChange>
                <a:clrFrom>
                  <a:srgbClr val="005A7B"/>
                </a:clrFrom>
                <a:clrTo>
                  <a:srgbClr val="005A7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179"/>
              <a:ext cx="46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0454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  <p:sldLayoutId id="2147484394" r:id="rId13"/>
  </p:sldLayoutIdLst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1775" y="1497760"/>
            <a:ext cx="8680450" cy="490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3" name="Rectangle 4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75663" y="6432550"/>
            <a:ext cx="668337" cy="4254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5720" tIns="46038" rIns="45720" bIns="46038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6310CE-9389-48CC-9F42-3E84106E812F}" type="slidenum">
              <a:rPr lang="en-US"/>
              <a:pPr>
                <a:defRPr/>
              </a:pPr>
              <a:t>‹#›</a:t>
            </a:fld>
            <a:r>
              <a:rPr lang="en-US">
                <a:latin typeface="Arial Narrow" pitchFamily="34" charset="0"/>
              </a:rPr>
              <a:t> </a:t>
            </a:r>
          </a:p>
        </p:txBody>
      </p:sp>
      <p:sp>
        <p:nvSpPr>
          <p:cNvPr id="1105" name="Text Box 81"/>
          <p:cNvSpPr txBox="1">
            <a:spLocks noChangeArrowheads="1"/>
          </p:cNvSpPr>
          <p:nvPr userDrawn="1"/>
        </p:nvSpPr>
        <p:spPr bwMode="auto">
          <a:xfrm>
            <a:off x="3571875" y="-6350"/>
            <a:ext cx="19812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>
                <a:solidFill>
                  <a:srgbClr val="008000"/>
                </a:solidFill>
                <a:latin typeface="Arial" charset="0"/>
              </a:rPr>
              <a:t>UNCLASSIFIED</a:t>
            </a:r>
          </a:p>
        </p:txBody>
      </p:sp>
      <p:sp>
        <p:nvSpPr>
          <p:cNvPr id="1106" name="Text Box 82"/>
          <p:cNvSpPr txBox="1">
            <a:spLocks noChangeArrowheads="1"/>
          </p:cNvSpPr>
          <p:nvPr userDrawn="1"/>
        </p:nvSpPr>
        <p:spPr bwMode="auto">
          <a:xfrm>
            <a:off x="3629025" y="6583363"/>
            <a:ext cx="18859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5720" rIns="45720" anchor="b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>
                <a:solidFill>
                  <a:srgbClr val="008000"/>
                </a:solidFill>
                <a:latin typeface="Arial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6426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448" r:id="rId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cs typeface="Times New Roman" pitchFamily="18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/>
          <p:cNvSpPr>
            <a:spLocks noGrp="1"/>
          </p:cNvSpPr>
          <p:nvPr/>
        </p:nvSpPr>
        <p:spPr>
          <a:xfrm>
            <a:off x="-337640" y="1735980"/>
            <a:ext cx="7391400" cy="9387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/>
        </p:nvSpPr>
        <p:spPr>
          <a:xfrm>
            <a:off x="-375740" y="2720193"/>
            <a:ext cx="7467600" cy="621792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57114"/>
            <a:ext cx="9144000" cy="309268"/>
          </a:xfrm>
          <a:prstGeom prst="rect">
            <a:avLst/>
          </a:prstGeom>
          <a:solidFill>
            <a:srgbClr val="54449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4" y="6569504"/>
            <a:ext cx="1736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0">
                <a:solidFill>
                  <a:prstClr val="white"/>
                </a:solidFill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670265" y="6568117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7CC08AF-CD2F-4FB6-81F8-8A28022920BC}" type="slidenum">
              <a:rPr lang="en-US" sz="800" b="0" smtClean="0">
                <a:solidFill>
                  <a:prstClr val="white"/>
                </a:solidFill>
                <a:cs typeface="Arial" panose="020B0604020202020204" pitchFamily="34" charset="0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b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88793" y="5864387"/>
            <a:ext cx="13404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800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2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-9896"/>
            <a:ext cx="9144001" cy="62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</p:spTree>
    <p:extLst>
      <p:ext uri="{BB962C8B-B14F-4D97-AF65-F5344CB8AC3E}">
        <p14:creationId xmlns:p14="http://schemas.microsoft.com/office/powerpoint/2010/main" val="195533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</p:sldLayoutIdLst>
  <p:txStyles>
    <p:titleStyle>
      <a:lvl1pPr algn="l" defTabSz="788829" rtl="0" eaLnBrk="1" latinLnBrk="0" hangingPunct="1">
        <a:lnSpc>
          <a:spcPct val="90000"/>
        </a:lnSpc>
        <a:spcBef>
          <a:spcPct val="0"/>
        </a:spcBef>
        <a:buNone/>
        <a:defRPr sz="37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208" indent="-197208" algn="l" defTabSz="788829" rtl="0" eaLnBrk="1" latinLnBrk="0" hangingPunct="1">
        <a:lnSpc>
          <a:spcPct val="90000"/>
        </a:lnSpc>
        <a:spcBef>
          <a:spcPts val="863"/>
        </a:spcBef>
        <a:buFont typeface="Arial" panose="020B0604020202020204" pitchFamily="34" charset="0"/>
        <a:buChar char="•"/>
        <a:defRPr sz="2416" kern="1200">
          <a:solidFill>
            <a:schemeClr val="tx1"/>
          </a:solidFill>
          <a:latin typeface="+mn-lt"/>
          <a:ea typeface="+mn-ea"/>
          <a:cs typeface="+mn-cs"/>
        </a:defRPr>
      </a:lvl1pPr>
      <a:lvl2pPr marL="591622" indent="-197208" algn="l" defTabSz="788829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2070" kern="1200">
          <a:solidFill>
            <a:schemeClr val="tx1"/>
          </a:solidFill>
          <a:latin typeface="+mn-lt"/>
          <a:ea typeface="+mn-ea"/>
          <a:cs typeface="+mn-cs"/>
        </a:defRPr>
      </a:lvl2pPr>
      <a:lvl3pPr marL="986037" indent="-197208" algn="l" defTabSz="788829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380452" indent="-197208" algn="l" defTabSz="788829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4pPr>
      <a:lvl5pPr marL="1774867" indent="-197208" algn="l" defTabSz="788829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5pPr>
      <a:lvl6pPr marL="2169282" indent="-197208" algn="l" defTabSz="788829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6pPr>
      <a:lvl7pPr marL="2563696" indent="-197208" algn="l" defTabSz="788829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7pPr>
      <a:lvl8pPr marL="2958111" indent="-197208" algn="l" defTabSz="788829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8pPr>
      <a:lvl9pPr marL="3352526" indent="-197208" algn="l" defTabSz="788829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8829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1pPr>
      <a:lvl2pPr marL="394415" algn="l" defTabSz="788829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2pPr>
      <a:lvl3pPr marL="788829" algn="l" defTabSz="788829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3pPr>
      <a:lvl4pPr marL="1183245" algn="l" defTabSz="788829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4pPr>
      <a:lvl5pPr marL="1577659" algn="l" defTabSz="788829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5pPr>
      <a:lvl6pPr marL="1972074" algn="l" defTabSz="788829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6pPr>
      <a:lvl7pPr marL="2366489" algn="l" defTabSz="788829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7pPr>
      <a:lvl8pPr marL="2760904" algn="l" defTabSz="788829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8pPr>
      <a:lvl9pPr marL="3155318" algn="l" defTabSz="788829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>
          <p15:clr>
            <a:srgbClr val="F26B43"/>
          </p15:clr>
        </p15:guide>
        <p15:guide id="2" pos="4896">
          <p15:clr>
            <a:srgbClr val="F26B43"/>
          </p15:clr>
        </p15:guide>
        <p15:guide id="3" orient="horz" pos="6256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3844640" y="6541903"/>
            <a:ext cx="1600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68"/>
            <a:r>
              <a:rPr lang="en-US" sz="1400" b="1">
                <a:solidFill>
                  <a:srgbClr val="00B050"/>
                </a:solidFill>
              </a:rPr>
              <a:t>Unclassified/FOUO</a:t>
            </a:r>
          </a:p>
        </p:txBody>
      </p:sp>
    </p:spTree>
    <p:extLst>
      <p:ext uri="{BB962C8B-B14F-4D97-AF65-F5344CB8AC3E}">
        <p14:creationId xmlns:p14="http://schemas.microsoft.com/office/powerpoint/2010/main" val="378036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</p:sldLayoutIdLst>
  <p:transition spd="med">
    <p:fade/>
  </p:transition>
  <p:hf sldNum="0" hdr="0" ftr="0" dt="0"/>
  <p:txStyles>
    <p:titleStyle>
      <a:lvl1pPr algn="ctr" defTabSz="9139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48" indent="-342748" algn="l" defTabSz="9139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19" indent="-285623" algn="l" defTabSz="9139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490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487" indent="-228499" algn="l" defTabSz="9139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485" indent="-228499" algn="l" defTabSz="9139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480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7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72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68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3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7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82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7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71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3000">
              <a:schemeClr val="tx1">
                <a:lumMod val="65000"/>
                <a:lumOff val="35000"/>
              </a:schemeClr>
            </a:gs>
            <a:gs pos="64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4329"/>
            <a:ext cx="9144000" cy="6483673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3000">
                <a:schemeClr val="tx1">
                  <a:lumMod val="65000"/>
                  <a:lumOff val="35000"/>
                </a:schemeClr>
              </a:gs>
              <a:gs pos="64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88546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2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</p:sldLayoutIdLst>
  <p:transition spd="med">
    <p:fade/>
  </p:transition>
  <p:hf hdr="0" ftr="0" dt="0"/>
  <p:txStyles>
    <p:titleStyle>
      <a:lvl1pPr algn="ctr" defTabSz="685528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073" indent="-257073" algn="l" defTabSz="6855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6990" indent="-214227" algn="l" defTabSz="68552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6909" indent="-171382" algn="l" defTabSz="6855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99673" indent="-171382" algn="l" defTabSz="685528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2438" indent="-171382" algn="l" defTabSz="685528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200" indent="-171382" algn="l" defTabSz="68552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5" indent="-171382" algn="l" defTabSz="68552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8" indent="-171382" algn="l" defTabSz="68552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1" indent="-171382" algn="l" defTabSz="68552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9" algn="l" defTabSz="6855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5" algn="l" defTabSz="6855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9" algn="l" defTabSz="6855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5" algn="l" defTabSz="6855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9" algn="l" defTabSz="6855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alpha val="2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 flipH="1">
            <a:off x="0" y="6172200"/>
            <a:ext cx="9144000" cy="685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172200"/>
            <a:ext cx="914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082F48-6CB7-43FF-BFAD-FC0B770D5F3F}" type="slidenum">
              <a:rPr lang="en-US" b="0" smtClean="0">
                <a:solidFill>
                  <a:srgbClr val="FFFFFF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FFFFFF"/>
              </a:solidFill>
              <a:latin typeface="Arial"/>
              <a:cs typeface="+mn-cs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543800" y="6172200"/>
            <a:ext cx="457200" cy="457200"/>
            <a:chOff x="7543800" y="61722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7543800" y="6172200"/>
              <a:ext cx="457200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715250" y="6286500"/>
              <a:ext cx="114300" cy="228600"/>
              <a:chOff x="2743200" y="2514600"/>
              <a:chExt cx="114300" cy="2286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2743200" y="2514600"/>
                <a:ext cx="114300" cy="114300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743200" y="2628900"/>
                <a:ext cx="114300" cy="114300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 userDrawn="1"/>
        </p:nvGrpSpPr>
        <p:grpSpPr>
          <a:xfrm>
            <a:off x="8458200" y="6172200"/>
            <a:ext cx="457200" cy="457200"/>
            <a:chOff x="8458200" y="6172200"/>
            <a:chExt cx="457200" cy="457200"/>
          </a:xfrm>
        </p:grpSpPr>
        <p:sp>
          <p:nvSpPr>
            <p:cNvPr id="26" name="Oval 25"/>
            <p:cNvSpPr/>
            <p:nvPr/>
          </p:nvSpPr>
          <p:spPr>
            <a:xfrm>
              <a:off x="8458200" y="6172200"/>
              <a:ext cx="457200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629650" y="6286500"/>
              <a:ext cx="114300" cy="228600"/>
              <a:chOff x="3543300" y="2514600"/>
              <a:chExt cx="114300" cy="2286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3543300" y="2514600"/>
                <a:ext cx="114300" cy="114300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3543300" y="2628900"/>
                <a:ext cx="114300" cy="114300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Oval 31">
            <a:hlinkClick r:id="" action="ppaction://hlinkshowjump?jump=previousslide"/>
          </p:cNvPr>
          <p:cNvSpPr/>
          <p:nvPr userDrawn="1"/>
        </p:nvSpPr>
        <p:spPr>
          <a:xfrm>
            <a:off x="7543800" y="6172200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3" name="Oval 32">
            <a:hlinkClick r:id="" action="ppaction://hlinkshowjump?jump=nextslide"/>
          </p:cNvPr>
          <p:cNvSpPr/>
          <p:nvPr userDrawn="1"/>
        </p:nvSpPr>
        <p:spPr>
          <a:xfrm>
            <a:off x="8458200" y="6172200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371600" y="1028700"/>
            <a:ext cx="7543800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228600" y="1028700"/>
            <a:ext cx="228600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:\Local Disk\APAN\APAN_v6\Branding\Powerpoint\Assets\apan-seal-2a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5" y="228600"/>
            <a:ext cx="914325" cy="9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41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defRPr lang="en-US" sz="2400" kern="1200" dirty="0" smtClean="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–"/>
        <a:defRPr lang="en-US" sz="2000" kern="1200" dirty="0" smtClean="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–"/>
        <a:defRPr lang="en-US" sz="1600" kern="1200" dirty="0" smtClean="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defRPr lang="en-US" sz="1400" kern="1200" dirty="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111125" y="862013"/>
            <a:ext cx="8801100" cy="90487"/>
            <a:chOff x="471" y="690"/>
            <a:chExt cx="5016" cy="189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5369" y="690"/>
              <a:ext cx="118" cy="189"/>
              <a:chOff x="5369" y="690"/>
              <a:chExt cx="118" cy="189"/>
            </a:xfrm>
          </p:grpSpPr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5459" y="690"/>
                <a:ext cx="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24" name="Rectangle 5"/>
              <p:cNvSpPr>
                <a:spLocks noChangeArrowheads="1"/>
              </p:cNvSpPr>
              <p:nvPr/>
            </p:nvSpPr>
            <p:spPr bwMode="auto">
              <a:xfrm>
                <a:off x="5369" y="690"/>
                <a:ext cx="5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5074" y="690"/>
              <a:ext cx="251" cy="189"/>
              <a:chOff x="5074" y="690"/>
              <a:chExt cx="251" cy="189"/>
            </a:xfrm>
          </p:grpSpPr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5236" y="690"/>
                <a:ext cx="8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22" name="Rectangle 8"/>
              <p:cNvSpPr>
                <a:spLocks noChangeArrowheads="1"/>
              </p:cNvSpPr>
              <p:nvPr/>
            </p:nvSpPr>
            <p:spPr bwMode="auto">
              <a:xfrm>
                <a:off x="5074" y="690"/>
                <a:ext cx="11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4667" y="690"/>
              <a:ext cx="367" cy="189"/>
              <a:chOff x="4667" y="690"/>
              <a:chExt cx="367" cy="189"/>
            </a:xfrm>
          </p:grpSpPr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4887" y="690"/>
                <a:ext cx="14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20" name="Rectangle 11"/>
              <p:cNvSpPr>
                <a:spLocks noChangeArrowheads="1"/>
              </p:cNvSpPr>
              <p:nvPr/>
            </p:nvSpPr>
            <p:spPr bwMode="auto">
              <a:xfrm>
                <a:off x="4667" y="690"/>
                <a:ext cx="176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3494" y="690"/>
              <a:ext cx="1131" cy="189"/>
              <a:chOff x="3494" y="690"/>
              <a:chExt cx="1131" cy="189"/>
            </a:xfrm>
          </p:grpSpPr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3848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417" y="690"/>
                <a:ext cx="20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140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3494" y="690"/>
                <a:ext cx="29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</p:grpSp>
        <p:grpSp>
          <p:nvGrpSpPr>
            <p:cNvPr id="12" name="Group 17"/>
            <p:cNvGrpSpPr>
              <a:grpSpLocks/>
            </p:cNvGrpSpPr>
            <p:nvPr/>
          </p:nvGrpSpPr>
          <p:grpSpPr bwMode="auto">
            <a:xfrm>
              <a:off x="471" y="690"/>
              <a:ext cx="2985" cy="189"/>
              <a:chOff x="471" y="690"/>
              <a:chExt cx="2985" cy="189"/>
            </a:xfrm>
          </p:grpSpPr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3126" y="690"/>
                <a:ext cx="3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471" y="690"/>
                <a:ext cx="261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</p:grpSp>
      </p:grpSp>
      <p:grpSp>
        <p:nvGrpSpPr>
          <p:cNvPr id="25" name="Group 23"/>
          <p:cNvGrpSpPr>
            <a:grpSpLocks/>
          </p:cNvGrpSpPr>
          <p:nvPr userDrawn="1"/>
        </p:nvGrpSpPr>
        <p:grpSpPr bwMode="auto">
          <a:xfrm>
            <a:off x="15875" y="211138"/>
            <a:ext cx="822325" cy="822325"/>
            <a:chOff x="10" y="133"/>
            <a:chExt cx="518" cy="518"/>
          </a:xfrm>
        </p:grpSpPr>
        <p:sp>
          <p:nvSpPr>
            <p:cNvPr id="26" name="Oval 24"/>
            <p:cNvSpPr>
              <a:spLocks noChangeArrowheads="1"/>
            </p:cNvSpPr>
            <p:nvPr userDrawn="1"/>
          </p:nvSpPr>
          <p:spPr bwMode="auto">
            <a:xfrm>
              <a:off x="10" y="133"/>
              <a:ext cx="518" cy="51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 b="0">
                <a:latin typeface="Arial"/>
              </a:endParaRPr>
            </a:p>
          </p:txBody>
        </p:sp>
        <p:pic>
          <p:nvPicPr>
            <p:cNvPr id="27" name="Picture 25"/>
            <p:cNvPicPr>
              <a:picLocks noChangeAspect="1" noChangeArrowheads="1"/>
            </p:cNvPicPr>
            <p:nvPr userDrawn="1"/>
          </p:nvPicPr>
          <p:blipFill>
            <a:blip cstate="print">
              <a:clrChange>
                <a:clrFrom>
                  <a:srgbClr val="005A7B"/>
                </a:clrFrom>
                <a:clrTo>
                  <a:srgbClr val="005A7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" y="179"/>
              <a:ext cx="46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8975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defRPr lang="en-US" sz="2400" kern="1200" dirty="0" smtClean="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–"/>
        <a:defRPr lang="en-US" sz="2000" kern="1200" dirty="0" smtClean="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–"/>
        <a:defRPr lang="en-US" sz="1600" kern="1200" dirty="0" smtClean="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defRPr lang="en-US" sz="1400" kern="1200" dirty="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11125" y="862013"/>
            <a:ext cx="8801100" cy="90487"/>
            <a:chOff x="471" y="690"/>
            <a:chExt cx="5016" cy="189"/>
          </a:xfrm>
        </p:grpSpPr>
        <p:grpSp>
          <p:nvGrpSpPr>
            <p:cNvPr id="2057" name="Group 3"/>
            <p:cNvGrpSpPr>
              <a:grpSpLocks/>
            </p:cNvGrpSpPr>
            <p:nvPr/>
          </p:nvGrpSpPr>
          <p:grpSpPr bwMode="auto">
            <a:xfrm>
              <a:off x="5369" y="690"/>
              <a:ext cx="118" cy="189"/>
              <a:chOff x="5369" y="690"/>
              <a:chExt cx="118" cy="189"/>
            </a:xfrm>
          </p:grpSpPr>
          <p:sp>
            <p:nvSpPr>
              <p:cNvPr id="526340" name="Rectangle 4"/>
              <p:cNvSpPr>
                <a:spLocks noChangeArrowheads="1"/>
              </p:cNvSpPr>
              <p:nvPr/>
            </p:nvSpPr>
            <p:spPr bwMode="auto">
              <a:xfrm>
                <a:off x="5459" y="690"/>
                <a:ext cx="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526341" name="Rectangle 5"/>
              <p:cNvSpPr>
                <a:spLocks noChangeArrowheads="1"/>
              </p:cNvSpPr>
              <p:nvPr/>
            </p:nvSpPr>
            <p:spPr bwMode="auto">
              <a:xfrm>
                <a:off x="5369" y="690"/>
                <a:ext cx="5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</p:grpSp>
        <p:grpSp>
          <p:nvGrpSpPr>
            <p:cNvPr id="2058" name="Group 6"/>
            <p:cNvGrpSpPr>
              <a:grpSpLocks/>
            </p:cNvGrpSpPr>
            <p:nvPr/>
          </p:nvGrpSpPr>
          <p:grpSpPr bwMode="auto">
            <a:xfrm>
              <a:off x="5074" y="690"/>
              <a:ext cx="251" cy="189"/>
              <a:chOff x="5074" y="690"/>
              <a:chExt cx="251" cy="189"/>
            </a:xfrm>
          </p:grpSpPr>
          <p:sp>
            <p:nvSpPr>
              <p:cNvPr id="526343" name="Rectangle 7"/>
              <p:cNvSpPr>
                <a:spLocks noChangeArrowheads="1"/>
              </p:cNvSpPr>
              <p:nvPr/>
            </p:nvSpPr>
            <p:spPr bwMode="auto">
              <a:xfrm>
                <a:off x="5236" y="690"/>
                <a:ext cx="8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526344" name="Rectangle 8"/>
              <p:cNvSpPr>
                <a:spLocks noChangeArrowheads="1"/>
              </p:cNvSpPr>
              <p:nvPr/>
            </p:nvSpPr>
            <p:spPr bwMode="auto">
              <a:xfrm>
                <a:off x="5074" y="690"/>
                <a:ext cx="11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</p:grp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>
              <a:off x="4667" y="690"/>
              <a:ext cx="367" cy="189"/>
              <a:chOff x="4667" y="690"/>
              <a:chExt cx="367" cy="189"/>
            </a:xfrm>
          </p:grpSpPr>
          <p:sp>
            <p:nvSpPr>
              <p:cNvPr id="526346" name="Rectangle 10"/>
              <p:cNvSpPr>
                <a:spLocks noChangeArrowheads="1"/>
              </p:cNvSpPr>
              <p:nvPr/>
            </p:nvSpPr>
            <p:spPr bwMode="auto">
              <a:xfrm>
                <a:off x="4887" y="690"/>
                <a:ext cx="14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526347" name="Rectangle 11"/>
              <p:cNvSpPr>
                <a:spLocks noChangeArrowheads="1"/>
              </p:cNvSpPr>
              <p:nvPr/>
            </p:nvSpPr>
            <p:spPr bwMode="auto">
              <a:xfrm>
                <a:off x="4667" y="690"/>
                <a:ext cx="176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</p:grpSp>
        <p:grpSp>
          <p:nvGrpSpPr>
            <p:cNvPr id="2060" name="Group 12"/>
            <p:cNvGrpSpPr>
              <a:grpSpLocks/>
            </p:cNvGrpSpPr>
            <p:nvPr/>
          </p:nvGrpSpPr>
          <p:grpSpPr bwMode="auto">
            <a:xfrm>
              <a:off x="3494" y="690"/>
              <a:ext cx="1131" cy="189"/>
              <a:chOff x="3494" y="690"/>
              <a:chExt cx="1131" cy="189"/>
            </a:xfrm>
          </p:grpSpPr>
          <p:sp>
            <p:nvSpPr>
              <p:cNvPr id="526349" name="Rectangle 13"/>
              <p:cNvSpPr>
                <a:spLocks noChangeArrowheads="1"/>
              </p:cNvSpPr>
              <p:nvPr/>
            </p:nvSpPr>
            <p:spPr bwMode="auto">
              <a:xfrm>
                <a:off x="3848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526350" name="Rectangle 14"/>
              <p:cNvSpPr>
                <a:spLocks noChangeArrowheads="1"/>
              </p:cNvSpPr>
              <p:nvPr/>
            </p:nvSpPr>
            <p:spPr bwMode="auto">
              <a:xfrm>
                <a:off x="4417" y="690"/>
                <a:ext cx="20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526351" name="Rectangle 15"/>
              <p:cNvSpPr>
                <a:spLocks noChangeArrowheads="1"/>
              </p:cNvSpPr>
              <p:nvPr/>
            </p:nvSpPr>
            <p:spPr bwMode="auto">
              <a:xfrm>
                <a:off x="4140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526352" name="Rectangle 16"/>
              <p:cNvSpPr>
                <a:spLocks noChangeArrowheads="1"/>
              </p:cNvSpPr>
              <p:nvPr/>
            </p:nvSpPr>
            <p:spPr bwMode="auto">
              <a:xfrm>
                <a:off x="3494" y="690"/>
                <a:ext cx="29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</p:grpSp>
        <p:grpSp>
          <p:nvGrpSpPr>
            <p:cNvPr id="2061" name="Group 17"/>
            <p:cNvGrpSpPr>
              <a:grpSpLocks/>
            </p:cNvGrpSpPr>
            <p:nvPr/>
          </p:nvGrpSpPr>
          <p:grpSpPr bwMode="auto">
            <a:xfrm>
              <a:off x="471" y="690"/>
              <a:ext cx="2985" cy="189"/>
              <a:chOff x="471" y="690"/>
              <a:chExt cx="2985" cy="189"/>
            </a:xfrm>
          </p:grpSpPr>
          <p:sp>
            <p:nvSpPr>
              <p:cNvPr id="526354" name="Rectangle 18"/>
              <p:cNvSpPr>
                <a:spLocks noChangeArrowheads="1"/>
              </p:cNvSpPr>
              <p:nvPr/>
            </p:nvSpPr>
            <p:spPr bwMode="auto">
              <a:xfrm>
                <a:off x="3126" y="690"/>
                <a:ext cx="3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526355" name="Rectangle 19"/>
              <p:cNvSpPr>
                <a:spLocks noChangeArrowheads="1"/>
              </p:cNvSpPr>
              <p:nvPr/>
            </p:nvSpPr>
            <p:spPr bwMode="auto">
              <a:xfrm>
                <a:off x="471" y="690"/>
                <a:ext cx="261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</p:grpSp>
      </p:grpSp>
      <p:sp>
        <p:nvSpPr>
          <p:cNvPr id="2051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4800" y="257175"/>
            <a:ext cx="64643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1775" y="1111250"/>
            <a:ext cx="868045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635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55038" y="6432550"/>
            <a:ext cx="588962" cy="4254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5720" tIns="46038" rIns="45720" bIns="46038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8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1F124B3-4A37-4515-89CB-A5960572BB10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grpSp>
        <p:nvGrpSpPr>
          <p:cNvPr id="2054" name="Group 23"/>
          <p:cNvGrpSpPr>
            <a:grpSpLocks/>
          </p:cNvGrpSpPr>
          <p:nvPr/>
        </p:nvGrpSpPr>
        <p:grpSpPr bwMode="auto">
          <a:xfrm>
            <a:off x="15875" y="211138"/>
            <a:ext cx="822325" cy="822325"/>
            <a:chOff x="10" y="133"/>
            <a:chExt cx="518" cy="518"/>
          </a:xfrm>
        </p:grpSpPr>
        <p:sp>
          <p:nvSpPr>
            <p:cNvPr id="526360" name="Oval 24"/>
            <p:cNvSpPr>
              <a:spLocks noChangeArrowheads="1"/>
            </p:cNvSpPr>
            <p:nvPr userDrawn="1"/>
          </p:nvSpPr>
          <p:spPr bwMode="auto">
            <a:xfrm>
              <a:off x="10" y="133"/>
              <a:ext cx="518" cy="51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 b="0">
                <a:latin typeface="Arial"/>
              </a:endParaRPr>
            </a:p>
          </p:txBody>
        </p:sp>
        <p:pic>
          <p:nvPicPr>
            <p:cNvPr id="2056" name="Picture 25"/>
            <p:cNvPicPr>
              <a:picLocks noChangeAspect="1" noChangeArrowheads="1"/>
            </p:cNvPicPr>
            <p:nvPr userDrawn="1"/>
          </p:nvPicPr>
          <p:blipFill>
            <a:blip cstate="email">
              <a:clrChange>
                <a:clrFrom>
                  <a:srgbClr val="005A7B"/>
                </a:clrFrom>
                <a:clrTo>
                  <a:srgbClr val="005A7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179"/>
              <a:ext cx="46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2190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</p:sldLayoutIdLst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125" y="904545"/>
            <a:ext cx="8801100" cy="90487"/>
            <a:chOff x="471" y="690"/>
            <a:chExt cx="5016" cy="18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369" y="690"/>
              <a:ext cx="118" cy="189"/>
              <a:chOff x="5369" y="690"/>
              <a:chExt cx="118" cy="189"/>
            </a:xfrm>
          </p:grpSpPr>
          <p:sp>
            <p:nvSpPr>
              <p:cNvPr id="526340" name="Rectangle 4"/>
              <p:cNvSpPr>
                <a:spLocks noChangeArrowheads="1"/>
              </p:cNvSpPr>
              <p:nvPr/>
            </p:nvSpPr>
            <p:spPr bwMode="auto">
              <a:xfrm>
                <a:off x="5459" y="690"/>
                <a:ext cx="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526341" name="Rectangle 5"/>
              <p:cNvSpPr>
                <a:spLocks noChangeArrowheads="1"/>
              </p:cNvSpPr>
              <p:nvPr/>
            </p:nvSpPr>
            <p:spPr bwMode="auto">
              <a:xfrm>
                <a:off x="5369" y="690"/>
                <a:ext cx="5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5074" y="690"/>
              <a:ext cx="251" cy="189"/>
              <a:chOff x="5074" y="690"/>
              <a:chExt cx="251" cy="189"/>
            </a:xfrm>
          </p:grpSpPr>
          <p:sp>
            <p:nvSpPr>
              <p:cNvPr id="526343" name="Rectangle 7"/>
              <p:cNvSpPr>
                <a:spLocks noChangeArrowheads="1"/>
              </p:cNvSpPr>
              <p:nvPr/>
            </p:nvSpPr>
            <p:spPr bwMode="auto">
              <a:xfrm>
                <a:off x="5236" y="690"/>
                <a:ext cx="8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526344" name="Rectangle 8"/>
              <p:cNvSpPr>
                <a:spLocks noChangeArrowheads="1"/>
              </p:cNvSpPr>
              <p:nvPr/>
            </p:nvSpPr>
            <p:spPr bwMode="auto">
              <a:xfrm>
                <a:off x="5074" y="690"/>
                <a:ext cx="11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4667" y="690"/>
              <a:ext cx="367" cy="189"/>
              <a:chOff x="4667" y="690"/>
              <a:chExt cx="367" cy="189"/>
            </a:xfrm>
          </p:grpSpPr>
          <p:sp>
            <p:nvSpPr>
              <p:cNvPr id="526346" name="Rectangle 10"/>
              <p:cNvSpPr>
                <a:spLocks noChangeArrowheads="1"/>
              </p:cNvSpPr>
              <p:nvPr/>
            </p:nvSpPr>
            <p:spPr bwMode="auto">
              <a:xfrm>
                <a:off x="4887" y="690"/>
                <a:ext cx="14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526347" name="Rectangle 11"/>
              <p:cNvSpPr>
                <a:spLocks noChangeArrowheads="1"/>
              </p:cNvSpPr>
              <p:nvPr/>
            </p:nvSpPr>
            <p:spPr bwMode="auto">
              <a:xfrm>
                <a:off x="4667" y="690"/>
                <a:ext cx="176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494" y="690"/>
              <a:ext cx="1131" cy="189"/>
              <a:chOff x="3494" y="690"/>
              <a:chExt cx="1131" cy="189"/>
            </a:xfrm>
          </p:grpSpPr>
          <p:sp>
            <p:nvSpPr>
              <p:cNvPr id="526349" name="Rectangle 13"/>
              <p:cNvSpPr>
                <a:spLocks noChangeArrowheads="1"/>
              </p:cNvSpPr>
              <p:nvPr/>
            </p:nvSpPr>
            <p:spPr bwMode="auto">
              <a:xfrm>
                <a:off x="3848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526350" name="Rectangle 14"/>
              <p:cNvSpPr>
                <a:spLocks noChangeArrowheads="1"/>
              </p:cNvSpPr>
              <p:nvPr/>
            </p:nvSpPr>
            <p:spPr bwMode="auto">
              <a:xfrm>
                <a:off x="4417" y="690"/>
                <a:ext cx="20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526351" name="Rectangle 15"/>
              <p:cNvSpPr>
                <a:spLocks noChangeArrowheads="1"/>
              </p:cNvSpPr>
              <p:nvPr/>
            </p:nvSpPr>
            <p:spPr bwMode="auto">
              <a:xfrm>
                <a:off x="4140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526352" name="Rectangle 16"/>
              <p:cNvSpPr>
                <a:spLocks noChangeArrowheads="1"/>
              </p:cNvSpPr>
              <p:nvPr/>
            </p:nvSpPr>
            <p:spPr bwMode="auto">
              <a:xfrm>
                <a:off x="3494" y="690"/>
                <a:ext cx="29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471" y="690"/>
              <a:ext cx="2985" cy="189"/>
              <a:chOff x="471" y="690"/>
              <a:chExt cx="2985" cy="189"/>
            </a:xfrm>
          </p:grpSpPr>
          <p:sp>
            <p:nvSpPr>
              <p:cNvPr id="526354" name="Rectangle 18"/>
              <p:cNvSpPr>
                <a:spLocks noChangeArrowheads="1"/>
              </p:cNvSpPr>
              <p:nvPr/>
            </p:nvSpPr>
            <p:spPr bwMode="auto">
              <a:xfrm>
                <a:off x="3126" y="690"/>
                <a:ext cx="3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  <p:sp>
            <p:nvSpPr>
              <p:cNvPr id="526355" name="Rectangle 19"/>
              <p:cNvSpPr>
                <a:spLocks noChangeArrowheads="1"/>
              </p:cNvSpPr>
              <p:nvPr/>
            </p:nvSpPr>
            <p:spPr bwMode="auto">
              <a:xfrm>
                <a:off x="471" y="690"/>
                <a:ext cx="261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0">
                  <a:latin typeface="Arial"/>
                </a:endParaRPr>
              </a:p>
            </p:txBody>
          </p:sp>
        </p:grpSp>
      </p:grpSp>
      <p:sp>
        <p:nvSpPr>
          <p:cNvPr id="2051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4800" y="257175"/>
            <a:ext cx="64643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1775" y="1111250"/>
            <a:ext cx="868045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5875" y="253670"/>
            <a:ext cx="822325" cy="822325"/>
            <a:chOff x="10" y="133"/>
            <a:chExt cx="518" cy="518"/>
          </a:xfrm>
        </p:grpSpPr>
        <p:sp>
          <p:nvSpPr>
            <p:cNvPr id="526360" name="Oval 24"/>
            <p:cNvSpPr>
              <a:spLocks noChangeArrowheads="1"/>
            </p:cNvSpPr>
            <p:nvPr userDrawn="1"/>
          </p:nvSpPr>
          <p:spPr bwMode="auto">
            <a:xfrm>
              <a:off x="10" y="133"/>
              <a:ext cx="518" cy="51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 b="0">
                <a:latin typeface="Arial"/>
              </a:endParaRPr>
            </a:p>
          </p:txBody>
        </p:sp>
        <p:pic>
          <p:nvPicPr>
            <p:cNvPr id="2056" name="Picture 25"/>
            <p:cNvPicPr>
              <a:picLocks noChangeAspect="1" noChangeArrowheads="1"/>
            </p:cNvPicPr>
            <p:nvPr userDrawn="1"/>
          </p:nvPicPr>
          <p:blipFill>
            <a:blip cstate="email">
              <a:clrChange>
                <a:clrFrom>
                  <a:srgbClr val="005A7B"/>
                </a:clrFrom>
                <a:clrTo>
                  <a:srgbClr val="005A7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179"/>
              <a:ext cx="46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7272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8" r:id="rId13"/>
  </p:sldLayoutIdLst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4563" y="952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FontTx/>
              <a:buNone/>
              <a:defRPr sz="1400" b="0" i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400" b="0" i="0" u="none">
                <a:solidFill>
                  <a:srgbClr val="FFFF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400" b="1" i="0" u="none">
                <a:cs typeface="+mn-cs"/>
              </a:defRPr>
            </a:lvl1pPr>
          </a:lstStyle>
          <a:p>
            <a:pPr>
              <a:defRPr/>
            </a:pPr>
            <a:fld id="{A439F64F-28EF-4AC7-BF94-46115F44442A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" name="Picture 21"/>
          <p:cNvPicPr>
            <a:picLocks noChangeAspect="1" noChangeArrowheads="1"/>
          </p:cNvPicPr>
          <p:nvPr userDrawn="1"/>
        </p:nvPicPr>
        <p:blipFill>
          <a:blip cstate="email">
            <a:clrChange>
              <a:clrFrom>
                <a:srgbClr val="005A7B"/>
              </a:clrFrom>
              <a:clrTo>
                <a:srgbClr val="005A7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43" y="76200"/>
            <a:ext cx="1120384" cy="11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61"/>
          <p:cNvGrpSpPr>
            <a:grpSpLocks/>
          </p:cNvGrpSpPr>
          <p:nvPr userDrawn="1"/>
        </p:nvGrpSpPr>
        <p:grpSpPr bwMode="auto">
          <a:xfrm>
            <a:off x="111125" y="1151809"/>
            <a:ext cx="8801100" cy="90488"/>
            <a:chOff x="471" y="690"/>
            <a:chExt cx="5016" cy="189"/>
          </a:xfrm>
        </p:grpSpPr>
        <p:grpSp>
          <p:nvGrpSpPr>
            <p:cNvPr id="32" name="Group 62"/>
            <p:cNvGrpSpPr>
              <a:grpSpLocks/>
            </p:cNvGrpSpPr>
            <p:nvPr/>
          </p:nvGrpSpPr>
          <p:grpSpPr bwMode="auto">
            <a:xfrm>
              <a:off x="5369" y="690"/>
              <a:ext cx="118" cy="189"/>
              <a:chOff x="5369" y="690"/>
              <a:chExt cx="118" cy="189"/>
            </a:xfrm>
          </p:grpSpPr>
          <p:sp>
            <p:nvSpPr>
              <p:cNvPr id="47" name="Rectangle 63"/>
              <p:cNvSpPr>
                <a:spLocks noChangeArrowheads="1"/>
              </p:cNvSpPr>
              <p:nvPr/>
            </p:nvSpPr>
            <p:spPr bwMode="auto">
              <a:xfrm>
                <a:off x="5459" y="690"/>
                <a:ext cx="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64"/>
              <p:cNvSpPr>
                <a:spLocks noChangeArrowheads="1"/>
              </p:cNvSpPr>
              <p:nvPr/>
            </p:nvSpPr>
            <p:spPr bwMode="auto">
              <a:xfrm>
                <a:off x="5369" y="690"/>
                <a:ext cx="5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" name="Group 65"/>
            <p:cNvGrpSpPr>
              <a:grpSpLocks/>
            </p:cNvGrpSpPr>
            <p:nvPr/>
          </p:nvGrpSpPr>
          <p:grpSpPr bwMode="auto">
            <a:xfrm>
              <a:off x="5074" y="690"/>
              <a:ext cx="251" cy="189"/>
              <a:chOff x="5074" y="690"/>
              <a:chExt cx="251" cy="189"/>
            </a:xfrm>
          </p:grpSpPr>
          <p:sp>
            <p:nvSpPr>
              <p:cNvPr id="45" name="Rectangle 66"/>
              <p:cNvSpPr>
                <a:spLocks noChangeArrowheads="1"/>
              </p:cNvSpPr>
              <p:nvPr/>
            </p:nvSpPr>
            <p:spPr bwMode="auto">
              <a:xfrm>
                <a:off x="5236" y="690"/>
                <a:ext cx="8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67"/>
              <p:cNvSpPr>
                <a:spLocks noChangeArrowheads="1"/>
              </p:cNvSpPr>
              <p:nvPr/>
            </p:nvSpPr>
            <p:spPr bwMode="auto">
              <a:xfrm>
                <a:off x="5074" y="690"/>
                <a:ext cx="11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4" name="Group 68"/>
            <p:cNvGrpSpPr>
              <a:grpSpLocks/>
            </p:cNvGrpSpPr>
            <p:nvPr/>
          </p:nvGrpSpPr>
          <p:grpSpPr bwMode="auto">
            <a:xfrm>
              <a:off x="4667" y="690"/>
              <a:ext cx="367" cy="189"/>
              <a:chOff x="4667" y="690"/>
              <a:chExt cx="367" cy="189"/>
            </a:xfrm>
          </p:grpSpPr>
          <p:sp>
            <p:nvSpPr>
              <p:cNvPr id="43" name="Rectangle 69"/>
              <p:cNvSpPr>
                <a:spLocks noChangeArrowheads="1"/>
              </p:cNvSpPr>
              <p:nvPr/>
            </p:nvSpPr>
            <p:spPr bwMode="auto">
              <a:xfrm>
                <a:off x="4887" y="690"/>
                <a:ext cx="14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70"/>
              <p:cNvSpPr>
                <a:spLocks noChangeArrowheads="1"/>
              </p:cNvSpPr>
              <p:nvPr/>
            </p:nvSpPr>
            <p:spPr bwMode="auto">
              <a:xfrm>
                <a:off x="4667" y="690"/>
                <a:ext cx="176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" name="Group 71"/>
            <p:cNvGrpSpPr>
              <a:grpSpLocks/>
            </p:cNvGrpSpPr>
            <p:nvPr/>
          </p:nvGrpSpPr>
          <p:grpSpPr bwMode="auto">
            <a:xfrm>
              <a:off x="3494" y="690"/>
              <a:ext cx="1131" cy="189"/>
              <a:chOff x="3494" y="690"/>
              <a:chExt cx="1131" cy="189"/>
            </a:xfrm>
          </p:grpSpPr>
          <p:sp>
            <p:nvSpPr>
              <p:cNvPr id="39" name="Rectangle 72"/>
              <p:cNvSpPr>
                <a:spLocks noChangeArrowheads="1"/>
              </p:cNvSpPr>
              <p:nvPr/>
            </p:nvSpPr>
            <p:spPr bwMode="auto">
              <a:xfrm>
                <a:off x="3848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73"/>
              <p:cNvSpPr>
                <a:spLocks noChangeArrowheads="1"/>
              </p:cNvSpPr>
              <p:nvPr/>
            </p:nvSpPr>
            <p:spPr bwMode="auto">
              <a:xfrm>
                <a:off x="4417" y="690"/>
                <a:ext cx="20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74"/>
              <p:cNvSpPr>
                <a:spLocks noChangeArrowheads="1"/>
              </p:cNvSpPr>
              <p:nvPr/>
            </p:nvSpPr>
            <p:spPr bwMode="auto">
              <a:xfrm>
                <a:off x="4140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75"/>
              <p:cNvSpPr>
                <a:spLocks noChangeArrowheads="1"/>
              </p:cNvSpPr>
              <p:nvPr/>
            </p:nvSpPr>
            <p:spPr bwMode="auto">
              <a:xfrm>
                <a:off x="3494" y="690"/>
                <a:ext cx="29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" name="Group 76"/>
            <p:cNvGrpSpPr>
              <a:grpSpLocks/>
            </p:cNvGrpSpPr>
            <p:nvPr/>
          </p:nvGrpSpPr>
          <p:grpSpPr bwMode="auto">
            <a:xfrm>
              <a:off x="471" y="690"/>
              <a:ext cx="2985" cy="189"/>
              <a:chOff x="471" y="690"/>
              <a:chExt cx="2985" cy="189"/>
            </a:xfrm>
          </p:grpSpPr>
          <p:sp>
            <p:nvSpPr>
              <p:cNvPr id="37" name="Rectangle 77"/>
              <p:cNvSpPr>
                <a:spLocks noChangeArrowheads="1"/>
              </p:cNvSpPr>
              <p:nvPr/>
            </p:nvSpPr>
            <p:spPr bwMode="auto">
              <a:xfrm>
                <a:off x="3126" y="690"/>
                <a:ext cx="3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78"/>
              <p:cNvSpPr>
                <a:spLocks noChangeArrowheads="1"/>
              </p:cNvSpPr>
              <p:nvPr/>
            </p:nvSpPr>
            <p:spPr bwMode="auto">
              <a:xfrm>
                <a:off x="471" y="690"/>
                <a:ext cx="261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33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4563" y="952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FontTx/>
              <a:buNone/>
              <a:defRPr sz="1400" b="0" i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400" b="0" i="0" u="none">
                <a:solidFill>
                  <a:srgbClr val="FFFF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400" b="1" i="0" u="none">
                <a:cs typeface="+mn-cs"/>
              </a:defRPr>
            </a:lvl1pPr>
          </a:lstStyle>
          <a:p>
            <a:pPr>
              <a:defRPr/>
            </a:pPr>
            <a:fld id="{A439F64F-28EF-4AC7-BF94-46115F44442A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" name="Picture 21"/>
          <p:cNvPicPr>
            <a:picLocks noChangeAspect="1" noChangeArrowheads="1"/>
          </p:cNvPicPr>
          <p:nvPr userDrawn="1"/>
        </p:nvPicPr>
        <p:blipFill>
          <a:blip cstate="email">
            <a:clrChange>
              <a:clrFrom>
                <a:srgbClr val="005A7B"/>
              </a:clrFrom>
              <a:clrTo>
                <a:srgbClr val="005A7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43" y="76200"/>
            <a:ext cx="1120384" cy="11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61"/>
          <p:cNvGrpSpPr>
            <a:grpSpLocks/>
          </p:cNvGrpSpPr>
          <p:nvPr userDrawn="1"/>
        </p:nvGrpSpPr>
        <p:grpSpPr bwMode="auto">
          <a:xfrm>
            <a:off x="111125" y="1151809"/>
            <a:ext cx="8801100" cy="90488"/>
            <a:chOff x="471" y="690"/>
            <a:chExt cx="5016" cy="189"/>
          </a:xfrm>
        </p:grpSpPr>
        <p:grpSp>
          <p:nvGrpSpPr>
            <p:cNvPr id="32" name="Group 62"/>
            <p:cNvGrpSpPr>
              <a:grpSpLocks/>
            </p:cNvGrpSpPr>
            <p:nvPr/>
          </p:nvGrpSpPr>
          <p:grpSpPr bwMode="auto">
            <a:xfrm>
              <a:off x="5369" y="690"/>
              <a:ext cx="118" cy="189"/>
              <a:chOff x="5369" y="690"/>
              <a:chExt cx="118" cy="189"/>
            </a:xfrm>
          </p:grpSpPr>
          <p:sp>
            <p:nvSpPr>
              <p:cNvPr id="47" name="Rectangle 63"/>
              <p:cNvSpPr>
                <a:spLocks noChangeArrowheads="1"/>
              </p:cNvSpPr>
              <p:nvPr/>
            </p:nvSpPr>
            <p:spPr bwMode="auto">
              <a:xfrm>
                <a:off x="5459" y="690"/>
                <a:ext cx="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64"/>
              <p:cNvSpPr>
                <a:spLocks noChangeArrowheads="1"/>
              </p:cNvSpPr>
              <p:nvPr/>
            </p:nvSpPr>
            <p:spPr bwMode="auto">
              <a:xfrm>
                <a:off x="5369" y="690"/>
                <a:ext cx="5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" name="Group 65"/>
            <p:cNvGrpSpPr>
              <a:grpSpLocks/>
            </p:cNvGrpSpPr>
            <p:nvPr/>
          </p:nvGrpSpPr>
          <p:grpSpPr bwMode="auto">
            <a:xfrm>
              <a:off x="5074" y="690"/>
              <a:ext cx="251" cy="189"/>
              <a:chOff x="5074" y="690"/>
              <a:chExt cx="251" cy="189"/>
            </a:xfrm>
          </p:grpSpPr>
          <p:sp>
            <p:nvSpPr>
              <p:cNvPr id="45" name="Rectangle 66"/>
              <p:cNvSpPr>
                <a:spLocks noChangeArrowheads="1"/>
              </p:cNvSpPr>
              <p:nvPr/>
            </p:nvSpPr>
            <p:spPr bwMode="auto">
              <a:xfrm>
                <a:off x="5236" y="690"/>
                <a:ext cx="8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67"/>
              <p:cNvSpPr>
                <a:spLocks noChangeArrowheads="1"/>
              </p:cNvSpPr>
              <p:nvPr/>
            </p:nvSpPr>
            <p:spPr bwMode="auto">
              <a:xfrm>
                <a:off x="5074" y="690"/>
                <a:ext cx="11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4" name="Group 68"/>
            <p:cNvGrpSpPr>
              <a:grpSpLocks/>
            </p:cNvGrpSpPr>
            <p:nvPr/>
          </p:nvGrpSpPr>
          <p:grpSpPr bwMode="auto">
            <a:xfrm>
              <a:off x="4667" y="690"/>
              <a:ext cx="367" cy="189"/>
              <a:chOff x="4667" y="690"/>
              <a:chExt cx="367" cy="189"/>
            </a:xfrm>
          </p:grpSpPr>
          <p:sp>
            <p:nvSpPr>
              <p:cNvPr id="43" name="Rectangle 69"/>
              <p:cNvSpPr>
                <a:spLocks noChangeArrowheads="1"/>
              </p:cNvSpPr>
              <p:nvPr/>
            </p:nvSpPr>
            <p:spPr bwMode="auto">
              <a:xfrm>
                <a:off x="4887" y="690"/>
                <a:ext cx="14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70"/>
              <p:cNvSpPr>
                <a:spLocks noChangeArrowheads="1"/>
              </p:cNvSpPr>
              <p:nvPr/>
            </p:nvSpPr>
            <p:spPr bwMode="auto">
              <a:xfrm>
                <a:off x="4667" y="690"/>
                <a:ext cx="176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" name="Group 71"/>
            <p:cNvGrpSpPr>
              <a:grpSpLocks/>
            </p:cNvGrpSpPr>
            <p:nvPr/>
          </p:nvGrpSpPr>
          <p:grpSpPr bwMode="auto">
            <a:xfrm>
              <a:off x="3494" y="690"/>
              <a:ext cx="1131" cy="189"/>
              <a:chOff x="3494" y="690"/>
              <a:chExt cx="1131" cy="189"/>
            </a:xfrm>
          </p:grpSpPr>
          <p:sp>
            <p:nvSpPr>
              <p:cNvPr id="39" name="Rectangle 72"/>
              <p:cNvSpPr>
                <a:spLocks noChangeArrowheads="1"/>
              </p:cNvSpPr>
              <p:nvPr/>
            </p:nvSpPr>
            <p:spPr bwMode="auto">
              <a:xfrm>
                <a:off x="3848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73"/>
              <p:cNvSpPr>
                <a:spLocks noChangeArrowheads="1"/>
              </p:cNvSpPr>
              <p:nvPr/>
            </p:nvSpPr>
            <p:spPr bwMode="auto">
              <a:xfrm>
                <a:off x="4417" y="690"/>
                <a:ext cx="20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74"/>
              <p:cNvSpPr>
                <a:spLocks noChangeArrowheads="1"/>
              </p:cNvSpPr>
              <p:nvPr/>
            </p:nvSpPr>
            <p:spPr bwMode="auto">
              <a:xfrm>
                <a:off x="4140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75"/>
              <p:cNvSpPr>
                <a:spLocks noChangeArrowheads="1"/>
              </p:cNvSpPr>
              <p:nvPr/>
            </p:nvSpPr>
            <p:spPr bwMode="auto">
              <a:xfrm>
                <a:off x="3494" y="690"/>
                <a:ext cx="29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" name="Group 76"/>
            <p:cNvGrpSpPr>
              <a:grpSpLocks/>
            </p:cNvGrpSpPr>
            <p:nvPr/>
          </p:nvGrpSpPr>
          <p:grpSpPr bwMode="auto">
            <a:xfrm>
              <a:off x="471" y="690"/>
              <a:ext cx="2985" cy="189"/>
              <a:chOff x="471" y="690"/>
              <a:chExt cx="2985" cy="189"/>
            </a:xfrm>
          </p:grpSpPr>
          <p:sp>
            <p:nvSpPr>
              <p:cNvPr id="37" name="Rectangle 77"/>
              <p:cNvSpPr>
                <a:spLocks noChangeArrowheads="1"/>
              </p:cNvSpPr>
              <p:nvPr/>
            </p:nvSpPr>
            <p:spPr bwMode="auto">
              <a:xfrm>
                <a:off x="3126" y="690"/>
                <a:ext cx="3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78"/>
              <p:cNvSpPr>
                <a:spLocks noChangeArrowheads="1"/>
              </p:cNvSpPr>
              <p:nvPr/>
            </p:nvSpPr>
            <p:spPr bwMode="auto">
              <a:xfrm>
                <a:off x="471" y="690"/>
                <a:ext cx="261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367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4563" y="952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FontTx/>
              <a:buNone/>
              <a:defRPr sz="1400" b="0" i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400" b="0" i="0" u="none">
                <a:solidFill>
                  <a:srgbClr val="FFFF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400" b="1" i="0" u="none">
                <a:cs typeface="+mn-cs"/>
              </a:defRPr>
            </a:lvl1pPr>
          </a:lstStyle>
          <a:p>
            <a:pPr>
              <a:defRPr/>
            </a:pPr>
            <a:fld id="{A439F64F-28EF-4AC7-BF94-46115F44442A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" name="Picture 21"/>
          <p:cNvPicPr>
            <a:picLocks noChangeAspect="1" noChangeArrowheads="1"/>
          </p:cNvPicPr>
          <p:nvPr userDrawn="1"/>
        </p:nvPicPr>
        <p:blipFill>
          <a:blip cstate="email">
            <a:clrChange>
              <a:clrFrom>
                <a:srgbClr val="005A7B"/>
              </a:clrFrom>
              <a:clrTo>
                <a:srgbClr val="005A7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43" y="76200"/>
            <a:ext cx="1120384" cy="11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61"/>
          <p:cNvGrpSpPr>
            <a:grpSpLocks/>
          </p:cNvGrpSpPr>
          <p:nvPr userDrawn="1"/>
        </p:nvGrpSpPr>
        <p:grpSpPr bwMode="auto">
          <a:xfrm>
            <a:off x="111125" y="1151809"/>
            <a:ext cx="8801100" cy="90488"/>
            <a:chOff x="471" y="690"/>
            <a:chExt cx="5016" cy="189"/>
          </a:xfrm>
        </p:grpSpPr>
        <p:grpSp>
          <p:nvGrpSpPr>
            <p:cNvPr id="32" name="Group 62"/>
            <p:cNvGrpSpPr>
              <a:grpSpLocks/>
            </p:cNvGrpSpPr>
            <p:nvPr/>
          </p:nvGrpSpPr>
          <p:grpSpPr bwMode="auto">
            <a:xfrm>
              <a:off x="5369" y="690"/>
              <a:ext cx="118" cy="189"/>
              <a:chOff x="5369" y="690"/>
              <a:chExt cx="118" cy="189"/>
            </a:xfrm>
          </p:grpSpPr>
          <p:sp>
            <p:nvSpPr>
              <p:cNvPr id="47" name="Rectangle 63"/>
              <p:cNvSpPr>
                <a:spLocks noChangeArrowheads="1"/>
              </p:cNvSpPr>
              <p:nvPr/>
            </p:nvSpPr>
            <p:spPr bwMode="auto">
              <a:xfrm>
                <a:off x="5459" y="690"/>
                <a:ext cx="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64"/>
              <p:cNvSpPr>
                <a:spLocks noChangeArrowheads="1"/>
              </p:cNvSpPr>
              <p:nvPr/>
            </p:nvSpPr>
            <p:spPr bwMode="auto">
              <a:xfrm>
                <a:off x="5369" y="690"/>
                <a:ext cx="5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" name="Group 65"/>
            <p:cNvGrpSpPr>
              <a:grpSpLocks/>
            </p:cNvGrpSpPr>
            <p:nvPr/>
          </p:nvGrpSpPr>
          <p:grpSpPr bwMode="auto">
            <a:xfrm>
              <a:off x="5074" y="690"/>
              <a:ext cx="251" cy="189"/>
              <a:chOff x="5074" y="690"/>
              <a:chExt cx="251" cy="189"/>
            </a:xfrm>
          </p:grpSpPr>
          <p:sp>
            <p:nvSpPr>
              <p:cNvPr id="45" name="Rectangle 66"/>
              <p:cNvSpPr>
                <a:spLocks noChangeArrowheads="1"/>
              </p:cNvSpPr>
              <p:nvPr/>
            </p:nvSpPr>
            <p:spPr bwMode="auto">
              <a:xfrm>
                <a:off x="5236" y="690"/>
                <a:ext cx="8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67"/>
              <p:cNvSpPr>
                <a:spLocks noChangeArrowheads="1"/>
              </p:cNvSpPr>
              <p:nvPr/>
            </p:nvSpPr>
            <p:spPr bwMode="auto">
              <a:xfrm>
                <a:off x="5074" y="690"/>
                <a:ext cx="119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4" name="Group 68"/>
            <p:cNvGrpSpPr>
              <a:grpSpLocks/>
            </p:cNvGrpSpPr>
            <p:nvPr/>
          </p:nvGrpSpPr>
          <p:grpSpPr bwMode="auto">
            <a:xfrm>
              <a:off x="4667" y="690"/>
              <a:ext cx="367" cy="189"/>
              <a:chOff x="4667" y="690"/>
              <a:chExt cx="367" cy="189"/>
            </a:xfrm>
          </p:grpSpPr>
          <p:sp>
            <p:nvSpPr>
              <p:cNvPr id="43" name="Rectangle 69"/>
              <p:cNvSpPr>
                <a:spLocks noChangeArrowheads="1"/>
              </p:cNvSpPr>
              <p:nvPr/>
            </p:nvSpPr>
            <p:spPr bwMode="auto">
              <a:xfrm>
                <a:off x="4887" y="690"/>
                <a:ext cx="14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70"/>
              <p:cNvSpPr>
                <a:spLocks noChangeArrowheads="1"/>
              </p:cNvSpPr>
              <p:nvPr/>
            </p:nvSpPr>
            <p:spPr bwMode="auto">
              <a:xfrm>
                <a:off x="4667" y="690"/>
                <a:ext cx="176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" name="Group 71"/>
            <p:cNvGrpSpPr>
              <a:grpSpLocks/>
            </p:cNvGrpSpPr>
            <p:nvPr/>
          </p:nvGrpSpPr>
          <p:grpSpPr bwMode="auto">
            <a:xfrm>
              <a:off x="3494" y="690"/>
              <a:ext cx="1131" cy="189"/>
              <a:chOff x="3494" y="690"/>
              <a:chExt cx="1131" cy="189"/>
            </a:xfrm>
          </p:grpSpPr>
          <p:sp>
            <p:nvSpPr>
              <p:cNvPr id="39" name="Rectangle 72"/>
              <p:cNvSpPr>
                <a:spLocks noChangeArrowheads="1"/>
              </p:cNvSpPr>
              <p:nvPr/>
            </p:nvSpPr>
            <p:spPr bwMode="auto">
              <a:xfrm>
                <a:off x="3848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73"/>
              <p:cNvSpPr>
                <a:spLocks noChangeArrowheads="1"/>
              </p:cNvSpPr>
              <p:nvPr/>
            </p:nvSpPr>
            <p:spPr bwMode="auto">
              <a:xfrm>
                <a:off x="4417" y="690"/>
                <a:ext cx="20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74"/>
              <p:cNvSpPr>
                <a:spLocks noChangeArrowheads="1"/>
              </p:cNvSpPr>
              <p:nvPr/>
            </p:nvSpPr>
            <p:spPr bwMode="auto">
              <a:xfrm>
                <a:off x="4140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75"/>
              <p:cNvSpPr>
                <a:spLocks noChangeArrowheads="1"/>
              </p:cNvSpPr>
              <p:nvPr/>
            </p:nvSpPr>
            <p:spPr bwMode="auto">
              <a:xfrm>
                <a:off x="3494" y="690"/>
                <a:ext cx="29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" name="Group 76"/>
            <p:cNvGrpSpPr>
              <a:grpSpLocks/>
            </p:cNvGrpSpPr>
            <p:nvPr/>
          </p:nvGrpSpPr>
          <p:grpSpPr bwMode="auto">
            <a:xfrm>
              <a:off x="471" y="690"/>
              <a:ext cx="2985" cy="189"/>
              <a:chOff x="471" y="690"/>
              <a:chExt cx="2985" cy="189"/>
            </a:xfrm>
          </p:grpSpPr>
          <p:sp>
            <p:nvSpPr>
              <p:cNvPr id="37" name="Rectangle 77"/>
              <p:cNvSpPr>
                <a:spLocks noChangeArrowheads="1"/>
              </p:cNvSpPr>
              <p:nvPr/>
            </p:nvSpPr>
            <p:spPr bwMode="auto">
              <a:xfrm>
                <a:off x="3126" y="690"/>
                <a:ext cx="328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78"/>
              <p:cNvSpPr>
                <a:spLocks noChangeArrowheads="1"/>
              </p:cNvSpPr>
              <p:nvPr/>
            </p:nvSpPr>
            <p:spPr bwMode="auto">
              <a:xfrm>
                <a:off x="471" y="690"/>
                <a:ext cx="2617" cy="189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222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Rectangle 20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2525" y="6626225"/>
            <a:ext cx="365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969696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B2005C-B331-4713-9297-64962E7E6694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  <p:sp>
        <p:nvSpPr>
          <p:cNvPr id="1456" name="Rectangle 4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648" y="1243849"/>
            <a:ext cx="8229600" cy="536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lassFooter"/>
          <p:cNvSpPr txBox="1">
            <a:spLocks noChangeArrowheads="1"/>
          </p:cNvSpPr>
          <p:nvPr/>
        </p:nvSpPr>
        <p:spPr bwMode="auto">
          <a:xfrm>
            <a:off x="4548756" y="6611779"/>
            <a:ext cx="4648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99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5" name="ClassHeader"/>
          <p:cNvSpPr txBox="1">
            <a:spLocks noChangeArrowheads="1"/>
          </p:cNvSpPr>
          <p:nvPr/>
        </p:nvSpPr>
        <p:spPr bwMode="auto">
          <a:xfrm>
            <a:off x="4548756" y="0"/>
            <a:ext cx="4648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99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4" name="Rectangle 354"/>
          <p:cNvSpPr>
            <a:spLocks noGrp="1" noChangeArrowheads="1"/>
          </p:cNvSpPr>
          <p:nvPr>
            <p:ph type="title"/>
          </p:nvPr>
        </p:nvSpPr>
        <p:spPr bwMode="auto">
          <a:xfrm>
            <a:off x="778059" y="228601"/>
            <a:ext cx="676158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2" name="USArmyLogo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595180" cy="73152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91440" y="868680"/>
            <a:ext cx="896112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AASeal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91440"/>
            <a:ext cx="731846" cy="731520"/>
          </a:xfrm>
          <a:prstGeom prst="rect">
            <a:avLst/>
          </a:prstGeom>
        </p:spPr>
      </p:pic>
      <p:pic>
        <p:nvPicPr>
          <p:cNvPr id="11" name="AMSOSeal" descr="AMSO Seal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743319" cy="731520"/>
          </a:xfrm>
          <a:prstGeom prst="rect">
            <a:avLst/>
          </a:prstGeom>
        </p:spPr>
      </p:pic>
      <p:sp>
        <p:nvSpPr>
          <p:cNvPr id="20" name="Text Box 6"/>
          <p:cNvSpPr txBox="1">
            <a:spLocks noChangeArrowheads="1"/>
          </p:cNvSpPr>
          <p:nvPr userDrawn="1"/>
        </p:nvSpPr>
        <p:spPr bwMode="auto">
          <a:xfrm>
            <a:off x="3581400" y="0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UNCLASSIFIED//FOUO</a:t>
            </a:r>
          </a:p>
        </p:txBody>
      </p:sp>
    </p:spTree>
    <p:extLst>
      <p:ext uri="{BB962C8B-B14F-4D97-AF65-F5344CB8AC3E}">
        <p14:creationId xmlns:p14="http://schemas.microsoft.com/office/powerpoint/2010/main" val="237808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</p:sldLayoutIdLst>
  <p:hf hdr="0" ft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9pPr>
    </p:titleStyle>
    <p:bodyStyle>
      <a:lvl1pPr marL="341313" indent="-341313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b="0">
          <a:solidFill>
            <a:srgbClr val="000000"/>
          </a:solidFill>
          <a:latin typeface="+mn-lt"/>
          <a:ea typeface="+mn-ea"/>
          <a:cs typeface="+mn-cs"/>
        </a:defRPr>
      </a:lvl1pPr>
      <a:lvl2pPr marL="804863" indent="-34925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b="0">
          <a:solidFill>
            <a:srgbClr val="000000"/>
          </a:solidFill>
          <a:latin typeface="+mn-lt"/>
        </a:defRPr>
      </a:lvl2pPr>
      <a:lvl3pPr marL="1255713" indent="-33655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b="0">
          <a:solidFill>
            <a:srgbClr val="000000"/>
          </a:solidFill>
          <a:latin typeface="+mn-lt"/>
        </a:defRPr>
      </a:lvl3pPr>
      <a:lvl4pPr marL="1719263" indent="-34925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b="0">
          <a:solidFill>
            <a:srgbClr val="000000"/>
          </a:solidFill>
          <a:latin typeface="+mn-lt"/>
        </a:defRPr>
      </a:lvl4pPr>
      <a:lvl5pPr marL="2295525" indent="-228600" algn="l" rtl="0" eaLnBrk="1" fontAlgn="base" hangingPunct="1">
        <a:spcBef>
          <a:spcPct val="20000"/>
        </a:spcBef>
        <a:spcAft>
          <a:spcPct val="0"/>
        </a:spcAft>
        <a:buClr>
          <a:srgbClr val="919191"/>
        </a:buClr>
        <a:buSzPct val="100000"/>
        <a:buChar char="›"/>
        <a:defRPr sz="2000">
          <a:solidFill>
            <a:srgbClr val="919191"/>
          </a:solidFill>
          <a:latin typeface="+mn-lt"/>
        </a:defRPr>
      </a:lvl5pPr>
      <a:lvl6pPr marL="2752725" indent="-228600" algn="l" rtl="0" eaLnBrk="1" fontAlgn="base" hangingPunct="1">
        <a:spcBef>
          <a:spcPct val="20000"/>
        </a:spcBef>
        <a:spcAft>
          <a:spcPct val="0"/>
        </a:spcAft>
        <a:buClr>
          <a:srgbClr val="919191"/>
        </a:buClr>
        <a:buSzPct val="100000"/>
        <a:buChar char="›"/>
        <a:defRPr sz="2000">
          <a:solidFill>
            <a:srgbClr val="919191"/>
          </a:solidFill>
          <a:latin typeface="+mn-lt"/>
        </a:defRPr>
      </a:lvl6pPr>
      <a:lvl7pPr marL="3209925" indent="-228600" algn="l" rtl="0" eaLnBrk="1" fontAlgn="base" hangingPunct="1">
        <a:spcBef>
          <a:spcPct val="20000"/>
        </a:spcBef>
        <a:spcAft>
          <a:spcPct val="0"/>
        </a:spcAft>
        <a:buClr>
          <a:srgbClr val="919191"/>
        </a:buClr>
        <a:buSzPct val="100000"/>
        <a:buChar char="›"/>
        <a:defRPr sz="2000">
          <a:solidFill>
            <a:srgbClr val="919191"/>
          </a:solidFill>
          <a:latin typeface="+mn-lt"/>
        </a:defRPr>
      </a:lvl7pPr>
      <a:lvl8pPr marL="3667125" indent="-228600" algn="l" rtl="0" eaLnBrk="1" fontAlgn="base" hangingPunct="1">
        <a:spcBef>
          <a:spcPct val="20000"/>
        </a:spcBef>
        <a:spcAft>
          <a:spcPct val="0"/>
        </a:spcAft>
        <a:buClr>
          <a:srgbClr val="919191"/>
        </a:buClr>
        <a:buSzPct val="100000"/>
        <a:buChar char="›"/>
        <a:defRPr sz="2000">
          <a:solidFill>
            <a:srgbClr val="919191"/>
          </a:solidFill>
          <a:latin typeface="+mn-lt"/>
        </a:defRPr>
      </a:lvl8pPr>
      <a:lvl9pPr marL="4124325" indent="-228600" algn="l" rtl="0" eaLnBrk="1" fontAlgn="base" hangingPunct="1">
        <a:spcBef>
          <a:spcPct val="20000"/>
        </a:spcBef>
        <a:spcAft>
          <a:spcPct val="0"/>
        </a:spcAft>
        <a:buClr>
          <a:srgbClr val="919191"/>
        </a:buClr>
        <a:buSzPct val="100000"/>
        <a:buChar char="›"/>
        <a:defRPr sz="2000">
          <a:solidFill>
            <a:srgbClr val="919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0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24.png"/><Relationship Id="rId2" Type="http://schemas.openxmlformats.org/officeDocument/2006/relationships/image" Target="../media/image32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6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1333877" y="659083"/>
            <a:ext cx="7772400" cy="653893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K. Mark Takai  Pacific Warfighting Center (KMT-PWC)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976897" y="357749"/>
            <a:ext cx="3163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en-US" altLang="en-US" sz="2000" i="1" kern="0" cap="small" dirty="0">
                <a:latin typeface="Arial"/>
                <a:cs typeface="Times New Roman"/>
              </a:rPr>
              <a:t>HQ USINDOPACOM J73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73F4B-4690-4BD4-AA12-2D83C9577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77" y="2292820"/>
            <a:ext cx="2461446" cy="2514600"/>
          </a:xfrm>
          <a:prstGeom prst="rect">
            <a:avLst/>
          </a:prstGeom>
        </p:spPr>
      </p:pic>
      <p:sp>
        <p:nvSpPr>
          <p:cNvPr id="19" name="Title 6">
            <a:extLst>
              <a:ext uri="{FF2B5EF4-FFF2-40B4-BE49-F238E27FC236}">
                <a16:creationId xmlns:a16="http://schemas.microsoft.com/office/drawing/2014/main" id="{6E8E6197-5394-4058-BE72-4F5FF393FD60}"/>
              </a:ext>
            </a:extLst>
          </p:cNvPr>
          <p:cNvSpPr txBox="1">
            <a:spLocks/>
          </p:cNvSpPr>
          <p:nvPr/>
        </p:nvSpPr>
        <p:spPr>
          <a:xfrm>
            <a:off x="724856" y="1465385"/>
            <a:ext cx="7974220" cy="65389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sz="4400" i="0" kern="0" dirty="0"/>
              <a:t>Training Across The Pacific</a:t>
            </a:r>
            <a:endParaRPr lang="en-US" sz="5400" i="0" kern="0" dirty="0"/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39E8DAA4-ED38-4E0C-B83E-1575AFAD6311}"/>
              </a:ext>
            </a:extLst>
          </p:cNvPr>
          <p:cNvSpPr txBox="1">
            <a:spLocks/>
          </p:cNvSpPr>
          <p:nvPr/>
        </p:nvSpPr>
        <p:spPr>
          <a:xfrm>
            <a:off x="3159086" y="4859593"/>
            <a:ext cx="2825827" cy="3319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0" dirty="0">
                <a:latin typeface="Arial"/>
                <a:cs typeface="Arial"/>
              </a:rPr>
              <a:t>18 March 2024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63FB7DDE-5551-45B1-8CF6-A930FE01E4C9}"/>
              </a:ext>
            </a:extLst>
          </p:cNvPr>
          <p:cNvSpPr txBox="1">
            <a:spLocks/>
          </p:cNvSpPr>
          <p:nvPr/>
        </p:nvSpPr>
        <p:spPr>
          <a:xfrm>
            <a:off x="3571875" y="5914643"/>
            <a:ext cx="3255963" cy="3926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0">
                <a:solidFill>
                  <a:srgbClr val="00B050"/>
                </a:solidFill>
                <a:latin typeface="Arial"/>
                <a:cs typeface="Arial"/>
              </a:rPr>
              <a:t>UNCLASSIFIED</a:t>
            </a:r>
          </a:p>
        </p:txBody>
      </p:sp>
      <p:sp>
        <p:nvSpPr>
          <p:cNvPr id="28" name="Text Box 81">
            <a:extLst>
              <a:ext uri="{FF2B5EF4-FFF2-40B4-BE49-F238E27FC236}">
                <a16:creationId xmlns:a16="http://schemas.microsoft.com/office/drawing/2014/main" id="{1A4242EF-06D0-4327-84D4-011787EF0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-6350"/>
            <a:ext cx="19812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>
                <a:solidFill>
                  <a:srgbClr val="008000"/>
                </a:solidFill>
                <a:latin typeface="Arial" charset="0"/>
              </a:rPr>
              <a:t>UNCLASSIFIED</a:t>
            </a:r>
          </a:p>
        </p:txBody>
      </p:sp>
      <p:sp>
        <p:nvSpPr>
          <p:cNvPr id="29" name="Rectangle 78">
            <a:extLst>
              <a:ext uri="{FF2B5EF4-FFF2-40B4-BE49-F238E27FC236}">
                <a16:creationId xmlns:a16="http://schemas.microsoft.com/office/drawing/2014/main" id="{E13D71F4-B70E-4212-91EB-0A0F09FD7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" y="1052942"/>
            <a:ext cx="8156448" cy="125414"/>
          </a:xfrm>
          <a:prstGeom prst="rect">
            <a:avLst/>
          </a:prstGeom>
          <a:gradFill flip="none" rotWithShape="1">
            <a:gsLst>
              <a:gs pos="50000">
                <a:srgbClr val="5389C6"/>
              </a:gs>
              <a:gs pos="90000">
                <a:sysClr val="window" lastClr="FFFFFF"/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6899564-AF04-4132-AC14-E143CB7C6063}"/>
              </a:ext>
            </a:extLst>
          </p:cNvPr>
          <p:cNvSpPr txBox="1">
            <a:spLocks/>
          </p:cNvSpPr>
          <p:nvPr/>
        </p:nvSpPr>
        <p:spPr>
          <a:xfrm>
            <a:off x="1367073" y="353989"/>
            <a:ext cx="7438121" cy="660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800" b="1" i="1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B314D8-EEBB-4913-988D-C403F5CC02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" y="40416"/>
            <a:ext cx="1329350" cy="13580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DD635E1-949C-4C85-995E-345122030AD5}"/>
              </a:ext>
            </a:extLst>
          </p:cNvPr>
          <p:cNvSpPr txBox="1"/>
          <p:nvPr/>
        </p:nvSpPr>
        <p:spPr>
          <a:xfrm>
            <a:off x="1114693" y="1152229"/>
            <a:ext cx="22903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ENSURING A FREE AND OPEN INDO-PACIFIC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5CCB65E-E516-4459-A339-04D3DC433CB7}"/>
              </a:ext>
            </a:extLst>
          </p:cNvPr>
          <p:cNvGrpSpPr/>
          <p:nvPr/>
        </p:nvGrpSpPr>
        <p:grpSpPr>
          <a:xfrm>
            <a:off x="6496374" y="24902"/>
            <a:ext cx="2708587" cy="707886"/>
            <a:chOff x="6496374" y="24902"/>
            <a:chExt cx="2708587" cy="7078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A54C3C3-C76C-49EE-8BDC-5EB647479535}"/>
                </a:ext>
              </a:extLst>
            </p:cNvPr>
            <p:cNvSpPr txBox="1"/>
            <p:nvPr userDrawn="1"/>
          </p:nvSpPr>
          <p:spPr>
            <a:xfrm>
              <a:off x="6548851" y="24902"/>
              <a:ext cx="2656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JOINT FORCE LETHALITY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DESIGN &amp; POSTURE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ALLIES &amp; PARTNERS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EXERCISES, EXPERIMENTATION, &amp; INNOVATION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74D4D21-CEE9-4155-99ED-4BDD0D762378}"/>
                </a:ext>
              </a:extLst>
            </p:cNvPr>
            <p:cNvSpPr/>
            <p:nvPr userDrawn="1"/>
          </p:nvSpPr>
          <p:spPr>
            <a:xfrm>
              <a:off x="6496374" y="92289"/>
              <a:ext cx="100584" cy="10058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56D531C-D415-4A13-A135-B13BA16AAF89}"/>
                </a:ext>
              </a:extLst>
            </p:cNvPr>
            <p:cNvSpPr/>
            <p:nvPr userDrawn="1"/>
          </p:nvSpPr>
          <p:spPr>
            <a:xfrm>
              <a:off x="6496374" y="246142"/>
              <a:ext cx="100584" cy="100584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2740C8-60FC-4E4A-BFB1-EBD7454ACFD5}"/>
                </a:ext>
              </a:extLst>
            </p:cNvPr>
            <p:cNvSpPr/>
            <p:nvPr userDrawn="1"/>
          </p:nvSpPr>
          <p:spPr>
            <a:xfrm>
              <a:off x="6496374" y="399995"/>
              <a:ext cx="100584" cy="100584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54DA5F1-39E8-4A2E-84DA-53179B24638A}"/>
                </a:ext>
              </a:extLst>
            </p:cNvPr>
            <p:cNvSpPr/>
            <p:nvPr userDrawn="1"/>
          </p:nvSpPr>
          <p:spPr>
            <a:xfrm>
              <a:off x="6496374" y="553848"/>
              <a:ext cx="100584" cy="10058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Text Box 1031">
            <a:extLst>
              <a:ext uri="{FF2B5EF4-FFF2-40B4-BE49-F238E27FC236}">
                <a16:creationId xmlns:a16="http://schemas.microsoft.com/office/drawing/2014/main" id="{5615AB61-C6BE-4285-A5F1-2A6776FAE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21646"/>
            <a:ext cx="6096000" cy="150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45720" rIns="45720" anchor="b"/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defTabSz="914400">
              <a:buFontTx/>
              <a:buNone/>
              <a:defRPr/>
            </a:pPr>
            <a:endParaRPr lang="en-US" sz="100" kern="0" dirty="0">
              <a:solidFill>
                <a:srgbClr val="000000"/>
              </a:solidFill>
              <a:latin typeface="Arial"/>
              <a:cs typeface="Times New Roman"/>
            </a:endParaRPr>
          </a:p>
          <a:p>
            <a:pPr algn="ctr" defTabSz="914400">
              <a:buFontTx/>
              <a:buNone/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  <a:cs typeface="Times New Roman"/>
              </a:rPr>
              <a:t>This brief is classified:</a:t>
            </a:r>
          </a:p>
          <a:p>
            <a:pPr algn="ctr" defTabSz="914400">
              <a:buFontTx/>
              <a:buNone/>
              <a:defRPr/>
            </a:pPr>
            <a:endParaRPr lang="en-US" sz="2400" kern="0" dirty="0">
              <a:solidFill>
                <a:srgbClr val="FF0000"/>
              </a:solidFill>
              <a:latin typeface="Arial"/>
              <a:cs typeface="Times New Roman"/>
            </a:endParaRPr>
          </a:p>
          <a:p>
            <a:pPr algn="ctr" defTabSz="914400">
              <a:buFontTx/>
              <a:buNone/>
              <a:defRPr/>
            </a:pPr>
            <a:endParaRPr lang="en-US" sz="1200" i="1" kern="0" dirty="0">
              <a:solidFill>
                <a:srgbClr val="000000"/>
              </a:solidFill>
              <a:latin typeface="Arial"/>
              <a:cs typeface="Times New Roman"/>
            </a:endParaRPr>
          </a:p>
          <a:p>
            <a:pPr algn="ctr" defTabSz="914400">
              <a:buFontTx/>
              <a:buNone/>
              <a:defRPr/>
            </a:pPr>
            <a:endParaRPr lang="en-US" sz="1200" i="1" kern="0" dirty="0">
              <a:solidFill>
                <a:srgbClr val="000000"/>
              </a:solidFill>
              <a:latin typeface="Arial"/>
              <a:cs typeface="Times New Roman"/>
            </a:endParaRPr>
          </a:p>
          <a:p>
            <a:pPr algn="l" defTabSz="914400">
              <a:buFontTx/>
              <a:buNone/>
              <a:tabLst>
                <a:tab pos="1654175" algn="l"/>
                <a:tab pos="1828800" algn="l"/>
              </a:tabLst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/>
                <a:cs typeface="Times New Roman"/>
              </a:rPr>
              <a:t>			</a:t>
            </a:r>
          </a:p>
          <a:p>
            <a:pPr algn="l" defTabSz="914400">
              <a:buFontTx/>
              <a:buNone/>
              <a:tabLst>
                <a:tab pos="1654175" algn="l"/>
                <a:tab pos="1828800" algn="l"/>
              </a:tabLst>
              <a:defRPr/>
            </a:pPr>
            <a:r>
              <a:rPr lang="en-US" sz="1200" i="1" kern="0" dirty="0">
                <a:solidFill>
                  <a:srgbClr val="000000"/>
                </a:solidFill>
                <a:latin typeface="Arial"/>
                <a:cs typeface="Times New Roman"/>
              </a:rPr>
              <a:t>		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0" dirty="0">
              <a:solidFill>
                <a:srgbClr val="000000"/>
              </a:solidFill>
              <a:latin typeface="Arial"/>
              <a:cs typeface="Times New Roman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57278F8-50FF-71C0-2982-FA7E7CB96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2" y="5805058"/>
            <a:ext cx="954139" cy="9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8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74059" y="-793"/>
            <a:ext cx="7633852" cy="471539"/>
          </a:xfrm>
          <a:prstGeom prst="rect">
            <a:avLst/>
          </a:prstGeom>
          <a:noFill/>
          <a:ln w="28575">
            <a:noFill/>
          </a:ln>
        </p:spPr>
        <p:txBody>
          <a:bodyPr wrap="square" lIns="18288" tIns="18288" rIns="18288" bIns="18288" anchor="t">
            <a:spAutoFit/>
          </a:bodyPr>
          <a:lstStyle/>
          <a:p>
            <a:pPr algn="ctr" defTabSz="1036314">
              <a:spcBef>
                <a:spcPts val="315"/>
              </a:spcBef>
              <a:defRPr/>
            </a:pPr>
            <a:r>
              <a:rPr lang="en-US" sz="2800" b="1" spc="-6" dirty="0">
                <a:solidFill>
                  <a:schemeClr val="bg1"/>
                </a:solidFill>
                <a:latin typeface=" Arial"/>
                <a:cs typeface="Arial"/>
              </a:rPr>
              <a:t>Achieving Multidomain Interoperability</a:t>
            </a:r>
            <a:endParaRPr lang="en-US" sz="2800" b="1" dirty="0">
              <a:solidFill>
                <a:schemeClr val="bg1"/>
              </a:solidFill>
              <a:latin typeface=" Arial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C0F2B76-B098-D4C1-DA15-4FAA4C14C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" y="28430"/>
            <a:ext cx="839169" cy="8391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511459-617F-23FF-9A8E-A728532C6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59" y="484316"/>
            <a:ext cx="7890291" cy="5917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EA7E95-AF20-FAE2-FF13-A04CD5C04390}"/>
              </a:ext>
            </a:extLst>
          </p:cNvPr>
          <p:cNvSpPr txBox="1"/>
          <p:nvPr/>
        </p:nvSpPr>
        <p:spPr>
          <a:xfrm>
            <a:off x="1257192" y="6463751"/>
            <a:ext cx="7124023" cy="36933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3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 Arial"/>
                <a:cs typeface="+mn-cs"/>
              </a:rPr>
              <a:t>Pacific Multidomain Training and Experimentation Capability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9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75CFD4-0204-BE35-8FD8-5D1D2BFEC9FE}"/>
              </a:ext>
            </a:extLst>
          </p:cNvPr>
          <p:cNvSpPr/>
          <p:nvPr/>
        </p:nvSpPr>
        <p:spPr>
          <a:xfrm>
            <a:off x="-1" y="0"/>
            <a:ext cx="9144001" cy="74960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6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3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A803F19-583E-673F-3CBC-309042F66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" y="32221"/>
            <a:ext cx="724332" cy="7243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048562C-B3DA-AAF2-E774-23021B3DC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69" y="52848"/>
            <a:ext cx="622454" cy="6224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5C792E-A377-0E5A-AF04-641E4187FA3E}"/>
              </a:ext>
            </a:extLst>
          </p:cNvPr>
          <p:cNvSpPr/>
          <p:nvPr/>
        </p:nvSpPr>
        <p:spPr>
          <a:xfrm>
            <a:off x="246149" y="248579"/>
            <a:ext cx="8651699" cy="534299"/>
          </a:xfrm>
          <a:prstGeom prst="rect">
            <a:avLst/>
          </a:prstGeom>
          <a:noFill/>
          <a:ln w="28575">
            <a:noFill/>
          </a:ln>
        </p:spPr>
        <p:txBody>
          <a:bodyPr wrap="square" lIns="20726" tIns="20726" rIns="20726" bIns="20726" anchor="t">
            <a:spAutoFit/>
          </a:bodyPr>
          <a:lstStyle/>
          <a:p>
            <a:pPr marL="0" marR="0" lvl="0" indent="0" algn="ctr" defTabSz="1036314" rtl="0" eaLnBrk="1" fontAlgn="base" latinLnBrk="0" hangingPunct="1">
              <a:lnSpc>
                <a:spcPct val="100000"/>
              </a:lnSpc>
              <a:spcBef>
                <a:spcPts val="3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Current and Future Initiatives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 Arial"/>
              <a:ea typeface="+mn-ea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AA32B9-2301-B86E-B98C-803B8A280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13" y="781826"/>
            <a:ext cx="7714090" cy="5785568"/>
          </a:xfrm>
          <a:prstGeom prst="rect">
            <a:avLst/>
          </a:prstGeom>
        </p:spPr>
      </p:pic>
      <p:sp>
        <p:nvSpPr>
          <p:cNvPr id="7" name="Foreign Disclosure…">
            <a:extLst>
              <a:ext uri="{FF2B5EF4-FFF2-40B4-BE49-F238E27FC236}">
                <a16:creationId xmlns:a16="http://schemas.microsoft.com/office/drawing/2014/main" id="{F1458558-6513-DA31-0344-36EE97A8FE9F}"/>
              </a:ext>
            </a:extLst>
          </p:cNvPr>
          <p:cNvSpPr txBox="1"/>
          <p:nvPr/>
        </p:nvSpPr>
        <p:spPr>
          <a:xfrm>
            <a:off x="5463469" y="3987935"/>
            <a:ext cx="1540403" cy="276997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rPr lang="en-US" sz="1200" dirty="0"/>
              <a:t>Networks</a:t>
            </a:r>
            <a:endParaRPr sz="1200" dirty="0"/>
          </a:p>
        </p:txBody>
      </p:sp>
      <p:sp>
        <p:nvSpPr>
          <p:cNvPr id="8" name="Foreign Disclosure…">
            <a:extLst>
              <a:ext uri="{FF2B5EF4-FFF2-40B4-BE49-F238E27FC236}">
                <a16:creationId xmlns:a16="http://schemas.microsoft.com/office/drawing/2014/main" id="{D91A025F-AE0C-A394-389B-03815FDA4A45}"/>
              </a:ext>
            </a:extLst>
          </p:cNvPr>
          <p:cNvSpPr txBox="1"/>
          <p:nvPr/>
        </p:nvSpPr>
        <p:spPr>
          <a:xfrm>
            <a:off x="6179115" y="3674610"/>
            <a:ext cx="1540403" cy="276997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rPr lang="en-US" sz="1200" dirty="0"/>
              <a:t>Live Systems</a:t>
            </a:r>
            <a:endParaRPr sz="1200" dirty="0"/>
          </a:p>
        </p:txBody>
      </p:sp>
      <p:sp>
        <p:nvSpPr>
          <p:cNvPr id="9" name="Foreign Disclosure…">
            <a:extLst>
              <a:ext uri="{FF2B5EF4-FFF2-40B4-BE49-F238E27FC236}">
                <a16:creationId xmlns:a16="http://schemas.microsoft.com/office/drawing/2014/main" id="{6CF14432-CF07-B82A-5E53-285140BEEF7C}"/>
              </a:ext>
            </a:extLst>
          </p:cNvPr>
          <p:cNvSpPr txBox="1"/>
          <p:nvPr/>
        </p:nvSpPr>
        <p:spPr>
          <a:xfrm>
            <a:off x="6822211" y="4659341"/>
            <a:ext cx="1540403" cy="276997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rPr lang="en-US" sz="1200" dirty="0"/>
              <a:t>Simulations</a:t>
            </a:r>
            <a:endParaRPr sz="1200" dirty="0"/>
          </a:p>
        </p:txBody>
      </p:sp>
      <p:sp>
        <p:nvSpPr>
          <p:cNvPr id="10" name="Foreign Disclosure…">
            <a:extLst>
              <a:ext uri="{FF2B5EF4-FFF2-40B4-BE49-F238E27FC236}">
                <a16:creationId xmlns:a16="http://schemas.microsoft.com/office/drawing/2014/main" id="{E13D3BAB-C5A5-5504-1DCE-9BFAD7B1FBE3}"/>
              </a:ext>
            </a:extLst>
          </p:cNvPr>
          <p:cNvSpPr txBox="1"/>
          <p:nvPr/>
        </p:nvSpPr>
        <p:spPr>
          <a:xfrm>
            <a:off x="4981426" y="4328513"/>
            <a:ext cx="1540403" cy="276997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rPr lang="en-US" sz="1200" dirty="0"/>
              <a:t>Ranges</a:t>
            </a:r>
            <a:endParaRPr sz="1200" dirty="0"/>
          </a:p>
        </p:txBody>
      </p:sp>
      <p:sp>
        <p:nvSpPr>
          <p:cNvPr id="12" name="Foreign Disclosure…">
            <a:extLst>
              <a:ext uri="{FF2B5EF4-FFF2-40B4-BE49-F238E27FC236}">
                <a16:creationId xmlns:a16="http://schemas.microsoft.com/office/drawing/2014/main" id="{D07D9948-5D9D-02FF-B91D-30124570897D}"/>
              </a:ext>
            </a:extLst>
          </p:cNvPr>
          <p:cNvSpPr txBox="1"/>
          <p:nvPr/>
        </p:nvSpPr>
        <p:spPr>
          <a:xfrm>
            <a:off x="6598335" y="4327233"/>
            <a:ext cx="1540403" cy="276997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rPr lang="en-US" sz="1200" dirty="0"/>
              <a:t>White Cell</a:t>
            </a:r>
            <a:endParaRPr sz="1200" dirty="0"/>
          </a:p>
        </p:txBody>
      </p:sp>
      <p:sp>
        <p:nvSpPr>
          <p:cNvPr id="13" name="Foreign Disclosure…">
            <a:extLst>
              <a:ext uri="{FF2B5EF4-FFF2-40B4-BE49-F238E27FC236}">
                <a16:creationId xmlns:a16="http://schemas.microsoft.com/office/drawing/2014/main" id="{75561053-D80E-D1A2-AE81-C128D433A2C0}"/>
              </a:ext>
            </a:extLst>
          </p:cNvPr>
          <p:cNvSpPr txBox="1"/>
          <p:nvPr/>
        </p:nvSpPr>
        <p:spPr>
          <a:xfrm>
            <a:off x="7067107" y="3986337"/>
            <a:ext cx="1540403" cy="276997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rPr lang="en-US" sz="1200" dirty="0"/>
              <a:t>//REL Enclaves</a:t>
            </a:r>
            <a:endParaRPr sz="1200" dirty="0"/>
          </a:p>
        </p:txBody>
      </p:sp>
      <p:sp>
        <p:nvSpPr>
          <p:cNvPr id="14" name="Foreign Disclosure…">
            <a:extLst>
              <a:ext uri="{FF2B5EF4-FFF2-40B4-BE49-F238E27FC236}">
                <a16:creationId xmlns:a16="http://schemas.microsoft.com/office/drawing/2014/main" id="{0278EB95-1F54-2703-51E3-D79EC2DFF0CA}"/>
              </a:ext>
            </a:extLst>
          </p:cNvPr>
          <p:cNvSpPr txBox="1"/>
          <p:nvPr/>
        </p:nvSpPr>
        <p:spPr>
          <a:xfrm>
            <a:off x="5220033" y="4664749"/>
            <a:ext cx="1540403" cy="276997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rPr lang="en-US" sz="1200" dirty="0"/>
              <a:t>Experiments</a:t>
            </a:r>
            <a:endParaRPr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EA0819-8B7F-FBF3-B51C-BD02D7549201}"/>
              </a:ext>
            </a:extLst>
          </p:cNvPr>
          <p:cNvSpPr txBox="1"/>
          <p:nvPr/>
        </p:nvSpPr>
        <p:spPr>
          <a:xfrm>
            <a:off x="4005977" y="5820"/>
            <a:ext cx="113204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25078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74059" y="111513"/>
            <a:ext cx="7633852" cy="471539"/>
          </a:xfrm>
          <a:prstGeom prst="rect">
            <a:avLst/>
          </a:prstGeom>
          <a:noFill/>
          <a:ln w="28575">
            <a:noFill/>
          </a:ln>
        </p:spPr>
        <p:txBody>
          <a:bodyPr wrap="square" lIns="18288" tIns="18288" rIns="18288" bIns="18288" anchor="t">
            <a:spAutoFit/>
          </a:bodyPr>
          <a:lstStyle/>
          <a:p>
            <a:pPr algn="ctr" defTabSz="914443" fontAlgn="auto">
              <a:spcBef>
                <a:spcPts val="278"/>
              </a:spcBef>
              <a:spcAft>
                <a:spcPts val="0"/>
              </a:spcAft>
              <a:defRPr/>
            </a:pPr>
            <a:r>
              <a:rPr lang="en-US" sz="2824" spc="-5" dirty="0">
                <a:solidFill>
                  <a:prstClr val="white"/>
                </a:solidFill>
                <a:latin typeface=" Arial"/>
                <a:cs typeface="Arial"/>
              </a:rPr>
              <a:t>Expanding Our Battlespace in 2024</a:t>
            </a:r>
            <a:endParaRPr lang="en-US" sz="2824" dirty="0">
              <a:solidFill>
                <a:prstClr val="white"/>
              </a:solidFill>
              <a:latin typeface=" Arial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25832" y="1100977"/>
            <a:ext cx="0" cy="347472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6168045" y="1090977"/>
            <a:ext cx="0" cy="347472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19044" y="990073"/>
            <a:ext cx="3027985" cy="467820"/>
          </a:xfrm>
          <a:prstGeom prst="rect">
            <a:avLst/>
          </a:prstGeom>
          <a:noFill/>
        </p:spPr>
        <p:txBody>
          <a:bodyPr wrap="square" lIns="18288" tIns="18288" rIns="18288" bIns="18288">
            <a:spAutoFit/>
          </a:bodyPr>
          <a:lstStyle/>
          <a:p>
            <a:pPr algn="ctr" defTabSz="914443" fontAlgn="auto">
              <a:spcBef>
                <a:spcPts val="278"/>
              </a:spcBef>
              <a:spcAft>
                <a:spcPts val="0"/>
              </a:spcAft>
              <a:defRPr/>
            </a:pPr>
            <a:r>
              <a:rPr lang="en-US" spc="-5" dirty="0">
                <a:solidFill>
                  <a:srgbClr val="FFC000"/>
                </a:solidFill>
                <a:latin typeface=" Arial"/>
                <a:cs typeface="Arial"/>
              </a:rPr>
              <a:t>Philippines</a:t>
            </a:r>
            <a:endParaRPr lang="en-US" dirty="0">
              <a:solidFill>
                <a:srgbClr val="FFC000"/>
              </a:solidFill>
              <a:latin typeface=" Arial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023430" y="993988"/>
            <a:ext cx="2970412" cy="467820"/>
          </a:xfrm>
          <a:prstGeom prst="rect">
            <a:avLst/>
          </a:prstGeom>
          <a:noFill/>
        </p:spPr>
        <p:txBody>
          <a:bodyPr wrap="square" lIns="18288" tIns="18288" rIns="18288" bIns="18288">
            <a:spAutoFit/>
          </a:bodyPr>
          <a:lstStyle/>
          <a:p>
            <a:pPr algn="ctr" defTabSz="914443" fontAlgn="auto">
              <a:spcBef>
                <a:spcPts val="278"/>
              </a:spcBef>
              <a:spcAft>
                <a:spcPts val="0"/>
              </a:spcAft>
              <a:defRPr/>
            </a:pPr>
            <a:r>
              <a:rPr lang="en-US" spc="-5" dirty="0">
                <a:solidFill>
                  <a:srgbClr val="FFC000"/>
                </a:solidFill>
                <a:latin typeface=" Arial"/>
                <a:cs typeface="Arial"/>
              </a:rPr>
              <a:t>Thailand</a:t>
            </a:r>
            <a:endParaRPr lang="en-US" dirty="0">
              <a:solidFill>
                <a:srgbClr val="FFC000"/>
              </a:solidFill>
              <a:latin typeface=" Arial"/>
              <a:cs typeface="+mn-c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9431" y="2490074"/>
            <a:ext cx="2995098" cy="2283073"/>
          </a:xfrm>
          <a:prstGeom prst="rect">
            <a:avLst/>
          </a:prstGeom>
          <a:noFill/>
        </p:spPr>
        <p:txBody>
          <a:bodyPr wrap="square" lIns="18288" tIns="18288" rIns="18288" bIns="18288" anchor="t">
            <a:noAutofit/>
          </a:bodyPr>
          <a:lstStyle/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91" spc="-5" dirty="0">
                <a:solidFill>
                  <a:prstClr val="white"/>
                </a:solidFill>
                <a:latin typeface=" Arial"/>
                <a:cs typeface="Arial"/>
              </a:rPr>
              <a:t>Live Fires Integration</a:t>
            </a:r>
            <a:endParaRPr lang="en-US" sz="1588" b="0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spc="-5" dirty="0">
                <a:solidFill>
                  <a:prstClr val="white"/>
                </a:solidFill>
                <a:latin typeface=" Arial"/>
                <a:cs typeface="Arial"/>
              </a:rPr>
              <a:t>Augmenting Rehearsals with Sims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spc="-5" dirty="0">
                <a:solidFill>
                  <a:prstClr val="white"/>
                </a:solidFill>
                <a:latin typeface=" Arial"/>
                <a:cs typeface="Arial"/>
              </a:rPr>
              <a:t>Supporting the JTF in the Field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spc="-5" dirty="0">
                <a:solidFill>
                  <a:prstClr val="white"/>
                </a:solidFill>
                <a:latin typeface=" Arial"/>
                <a:cs typeface="Arial"/>
              </a:rPr>
              <a:t>CPX and FTX Direct Support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spc="-5" dirty="0">
                <a:solidFill>
                  <a:prstClr val="white"/>
                </a:solidFill>
                <a:latin typeface=" Arial"/>
                <a:cs typeface="Arial"/>
              </a:rPr>
              <a:t>Live Systems Data Feeds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spc="-5" dirty="0">
                <a:solidFill>
                  <a:prstClr val="white"/>
                </a:solidFill>
                <a:latin typeface=" Arial"/>
                <a:cs typeface="Arial"/>
              </a:rPr>
              <a:t>C4I and COP Distribution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91" spc="-5" dirty="0">
                <a:solidFill>
                  <a:prstClr val="white"/>
                </a:solidFill>
                <a:latin typeface=" Arial"/>
                <a:cs typeface="Arial"/>
              </a:rPr>
              <a:t>US Data in a REL Environment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spc="-5" dirty="0">
                <a:solidFill>
                  <a:prstClr val="white"/>
                </a:solidFill>
                <a:latin typeface=" Arial"/>
                <a:cs typeface="Arial"/>
              </a:rPr>
              <a:t>Multiple Classification Levels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91" spc="-5" dirty="0">
                <a:solidFill>
                  <a:prstClr val="white"/>
                </a:solidFill>
                <a:latin typeface=" Arial"/>
                <a:cs typeface="Arial"/>
              </a:rPr>
              <a:t>Deployable Service Kits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200" spc="-5" dirty="0">
              <a:solidFill>
                <a:prstClr val="white"/>
              </a:solidFill>
              <a:latin typeface=" Arial"/>
              <a:cs typeface="Arial"/>
            </a:endParaRP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200" spc="-5" dirty="0">
              <a:solidFill>
                <a:prstClr val="white"/>
              </a:solidFill>
              <a:latin typeface=" Arial"/>
              <a:cs typeface="Arial"/>
            </a:endParaRP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200" spc="-5" dirty="0">
              <a:solidFill>
                <a:prstClr val="white"/>
              </a:solidFill>
              <a:latin typeface=" Arial"/>
              <a:cs typeface="Arial"/>
            </a:endParaRP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200" spc="-5" dirty="0">
              <a:solidFill>
                <a:prstClr val="white"/>
              </a:solidFill>
              <a:latin typeface=" Arial"/>
              <a:cs typeface="Arial"/>
            </a:endParaRP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200" spc="-5" dirty="0">
              <a:solidFill>
                <a:prstClr val="white"/>
              </a:solidFill>
              <a:latin typeface=" Arial"/>
              <a:cs typeface="Arial"/>
            </a:endParaRP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200" spc="-5" dirty="0">
              <a:solidFill>
                <a:prstClr val="white"/>
              </a:solidFill>
              <a:latin typeface=" Arial"/>
              <a:cs typeface="Arial"/>
            </a:endParaRP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200" dirty="0">
              <a:solidFill>
                <a:prstClr val="white"/>
              </a:solidFill>
              <a:latin typeface=" Arial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263641" y="2490074"/>
            <a:ext cx="2784764" cy="2668097"/>
          </a:xfrm>
          <a:prstGeom prst="rect">
            <a:avLst/>
          </a:prstGeom>
          <a:noFill/>
        </p:spPr>
        <p:txBody>
          <a:bodyPr wrap="square" lIns="18288" tIns="18288" rIns="18288" bIns="18288" anchor="t">
            <a:noAutofit/>
          </a:bodyPr>
          <a:lstStyle/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spc="-5" dirty="0">
                <a:solidFill>
                  <a:prstClr val="white"/>
                </a:solidFill>
                <a:latin typeface=" Arial"/>
                <a:cs typeface="Arial"/>
              </a:rPr>
              <a:t>Deployable Service Kits</a:t>
            </a:r>
            <a:endParaRPr lang="en-US" sz="1588" b="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91" spc="-5" dirty="0">
                <a:solidFill>
                  <a:prstClr val="white"/>
                </a:solidFill>
                <a:latin typeface=" Arial"/>
                <a:cs typeface="Arial"/>
              </a:rPr>
              <a:t>Joint  and Combined Nations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spc="-5" dirty="0">
                <a:solidFill>
                  <a:prstClr val="white"/>
                </a:solidFill>
                <a:latin typeface=" Arial"/>
                <a:cs typeface="Arial"/>
              </a:rPr>
              <a:t>CPX and FTX COP Management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spc="-5" dirty="0">
                <a:solidFill>
                  <a:prstClr val="white"/>
                </a:solidFill>
                <a:latin typeface=" Arial"/>
                <a:cs typeface="Arial"/>
              </a:rPr>
              <a:t>Continued PMTEC Integration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91" spc="-5" dirty="0">
                <a:solidFill>
                  <a:prstClr val="white"/>
                </a:solidFill>
                <a:latin typeface=" Arial"/>
                <a:cs typeface="Arial"/>
              </a:rPr>
              <a:t>In Country ECG Support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spc="-5" dirty="0">
                <a:solidFill>
                  <a:prstClr val="white"/>
                </a:solidFill>
                <a:latin typeface=" Arial"/>
                <a:cs typeface="Arial"/>
              </a:rPr>
              <a:t>FTX Rehearsal Support with Sims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spc="-5" dirty="0">
                <a:solidFill>
                  <a:prstClr val="white"/>
                </a:solidFill>
                <a:latin typeface=" Arial"/>
                <a:cs typeface="Arial"/>
              </a:rPr>
              <a:t>Operating on REL Networks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200" spc="-5" dirty="0">
              <a:solidFill>
                <a:prstClr val="white"/>
              </a:solidFill>
              <a:latin typeface=" Arial"/>
              <a:cs typeface="Arial"/>
            </a:endParaRP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200" spc="-5" dirty="0">
              <a:solidFill>
                <a:prstClr val="white"/>
              </a:solidFill>
              <a:latin typeface=" Arial"/>
              <a:cs typeface="Arial"/>
            </a:endParaRP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200" spc="-5" dirty="0">
              <a:solidFill>
                <a:prstClr val="white"/>
              </a:solidFill>
              <a:latin typeface=" Arial"/>
              <a:cs typeface="Arial"/>
            </a:endParaRP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200" spc="-5" dirty="0">
              <a:solidFill>
                <a:prstClr val="white"/>
              </a:solidFill>
              <a:latin typeface=" Arial"/>
              <a:cs typeface="Arial"/>
            </a:endParaRP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200" spc="-5" dirty="0">
              <a:solidFill>
                <a:prstClr val="white"/>
              </a:solidFill>
              <a:latin typeface=" Arial"/>
              <a:cs typeface="Arial"/>
            </a:endParaRP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200" dirty="0">
              <a:solidFill>
                <a:prstClr val="white"/>
              </a:solidFill>
              <a:latin typeface=" Arial"/>
              <a:cs typeface="+mn-cs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0" y="4572308"/>
            <a:ext cx="91440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2084294" y="4623341"/>
            <a:ext cx="4835723" cy="344710"/>
          </a:xfrm>
          <a:prstGeom prst="rect">
            <a:avLst/>
          </a:prstGeom>
          <a:noFill/>
        </p:spPr>
        <p:txBody>
          <a:bodyPr wrap="square" lIns="18288" tIns="18288" rIns="18288" bIns="18288">
            <a:spAutoFit/>
          </a:bodyPr>
          <a:lstStyle/>
          <a:p>
            <a:pPr algn="ctr" defTabSz="914443" fontAlgn="auto">
              <a:spcBef>
                <a:spcPts val="278"/>
              </a:spcBef>
              <a:spcAft>
                <a:spcPts val="0"/>
              </a:spcAft>
              <a:defRPr/>
            </a:pPr>
            <a:r>
              <a:rPr lang="en-US" sz="2000" spc="-5" dirty="0">
                <a:solidFill>
                  <a:srgbClr val="FFC000"/>
                </a:solidFill>
                <a:latin typeface=" Arial"/>
                <a:cs typeface="Arial"/>
              </a:rPr>
              <a:t>Enables Commanders to:</a:t>
            </a:r>
            <a:endParaRPr lang="en-US" sz="2000" dirty="0">
              <a:solidFill>
                <a:srgbClr val="FFC000"/>
              </a:solidFill>
              <a:latin typeface=" Arial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8800" y="5016547"/>
            <a:ext cx="9081568" cy="1481239"/>
          </a:xfrm>
          <a:prstGeom prst="rect">
            <a:avLst/>
          </a:prstGeom>
          <a:noFill/>
        </p:spPr>
        <p:txBody>
          <a:bodyPr wrap="square" lIns="18288" tIns="18288" rIns="18288" bIns="18288" anchor="t">
            <a:spAutoFit/>
          </a:bodyPr>
          <a:lstStyle/>
          <a:p>
            <a:pPr marL="342358" indent="-342358" defTabSz="914443" fontAlgn="auto">
              <a:spcBef>
                <a:spcPts val="278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77" spc="-5" dirty="0">
                <a:solidFill>
                  <a:srgbClr val="92D050"/>
                </a:solidFill>
                <a:latin typeface=" Arial"/>
                <a:cs typeface="Arial"/>
              </a:rPr>
              <a:t>Expand their Battle Space by ingesting Simulations into Live Pictures</a:t>
            </a:r>
            <a:endParaRPr lang="en-US" sz="1588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358" indent="-342358" defTabSz="914443" fontAlgn="auto">
              <a:spcBef>
                <a:spcPts val="278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77" spc="-5" dirty="0">
                <a:solidFill>
                  <a:srgbClr val="92D050"/>
                </a:solidFill>
                <a:latin typeface=" Arial"/>
                <a:cs typeface="Arial"/>
              </a:rPr>
              <a:t>Rehearse Fires and Effects coordination without ever having to fire a shot</a:t>
            </a:r>
          </a:p>
          <a:p>
            <a:pPr marL="342358" indent="-342358" defTabSz="914443" fontAlgn="auto">
              <a:spcBef>
                <a:spcPts val="278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77" spc="-5" dirty="0">
                <a:solidFill>
                  <a:srgbClr val="92D050"/>
                </a:solidFill>
                <a:latin typeface=" Arial"/>
                <a:cs typeface="Arial"/>
              </a:rPr>
              <a:t>Test emerging capabilities provided by the unit or USINDOPACOM Command</a:t>
            </a:r>
          </a:p>
          <a:p>
            <a:pPr marL="342358" indent="-342358" defTabSz="914443" fontAlgn="auto">
              <a:spcBef>
                <a:spcPts val="278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77" spc="-5" dirty="0">
                <a:solidFill>
                  <a:srgbClr val="92D050"/>
                </a:solidFill>
                <a:latin typeface=" Arial"/>
                <a:cs typeface="Arial"/>
              </a:rPr>
              <a:t>Create resource shortfall solutions by integrating sims into the entire operation</a:t>
            </a:r>
          </a:p>
          <a:p>
            <a:pPr defTabSz="914443" fontAlgn="auto">
              <a:spcBef>
                <a:spcPts val="278"/>
              </a:spcBef>
              <a:spcAft>
                <a:spcPts val="0"/>
              </a:spcAft>
              <a:defRPr/>
            </a:pPr>
            <a:r>
              <a:rPr lang="en-US" sz="1677" spc="-5" dirty="0">
                <a:solidFill>
                  <a:srgbClr val="92D050"/>
                </a:solidFill>
                <a:latin typeface=" Arial"/>
                <a:cs typeface="Arial"/>
              </a:rPr>
              <a:t>	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3042457" y="2490073"/>
            <a:ext cx="3047149" cy="2656226"/>
          </a:xfrm>
          <a:prstGeom prst="rect">
            <a:avLst/>
          </a:prstGeom>
          <a:noFill/>
        </p:spPr>
        <p:txBody>
          <a:bodyPr wrap="square" lIns="18288" tIns="18288" rIns="18288" bIns="18288" anchor="t">
            <a:noAutofit/>
          </a:bodyPr>
          <a:lstStyle/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91" spc="-5" dirty="0">
                <a:solidFill>
                  <a:prstClr val="white"/>
                </a:solidFill>
                <a:latin typeface=" Arial"/>
                <a:cs typeface="Arial"/>
              </a:rPr>
              <a:t>CPX Focused Event</a:t>
            </a:r>
            <a:endParaRPr lang="en-US" sz="1191" b="0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spc="-5" dirty="0">
                <a:solidFill>
                  <a:prstClr val="white"/>
                </a:solidFill>
                <a:latin typeface=" Arial"/>
                <a:cs typeface="Arial"/>
              </a:rPr>
              <a:t>Multinational Combined ECG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spc="-5" dirty="0">
                <a:solidFill>
                  <a:prstClr val="white"/>
                </a:solidFill>
                <a:latin typeface=" Arial"/>
                <a:cs typeface="Arial"/>
              </a:rPr>
              <a:t>16 Organizations at 14 Locations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spc="-5" dirty="0">
                <a:solidFill>
                  <a:prstClr val="white"/>
                </a:solidFill>
                <a:latin typeface=" Arial"/>
                <a:cs typeface="Arial"/>
              </a:rPr>
              <a:t>8 Simulations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spc="-5" dirty="0">
                <a:solidFill>
                  <a:prstClr val="white"/>
                </a:solidFill>
                <a:latin typeface=" Arial"/>
                <a:cs typeface="Arial"/>
              </a:rPr>
              <a:t>5 Core Mission Command Systems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91" spc="-5" dirty="0">
                <a:solidFill>
                  <a:prstClr val="white"/>
                </a:solidFill>
                <a:latin typeface=" Arial"/>
                <a:cs typeface="Arial"/>
              </a:rPr>
              <a:t>3 Classifications of Networks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spc="-5" dirty="0">
                <a:solidFill>
                  <a:prstClr val="white"/>
                </a:solidFill>
                <a:latin typeface=" Arial"/>
                <a:cs typeface="Arial"/>
              </a:rPr>
              <a:t>Fully Distributed Sims ECG</a:t>
            </a:r>
          </a:p>
          <a:p>
            <a:pPr marL="302575" indent="-302575" defTabSz="914443" fontAlgn="auto">
              <a:spcBef>
                <a:spcPts val="278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spc="-5" dirty="0">
                <a:solidFill>
                  <a:prstClr val="white"/>
                </a:solidFill>
                <a:latin typeface=" Arial"/>
                <a:cs typeface="Arial"/>
              </a:rPr>
              <a:t>C4I Fusion from Korea to Virginia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3040031" y="974333"/>
            <a:ext cx="3106821" cy="467820"/>
          </a:xfrm>
          <a:prstGeom prst="rect">
            <a:avLst/>
          </a:prstGeom>
          <a:noFill/>
        </p:spPr>
        <p:txBody>
          <a:bodyPr wrap="square" lIns="18288" tIns="18288" rIns="18288" bIns="18288">
            <a:spAutoFit/>
          </a:bodyPr>
          <a:lstStyle/>
          <a:p>
            <a:pPr algn="ctr" defTabSz="914443" fontAlgn="auto">
              <a:spcBef>
                <a:spcPts val="278"/>
              </a:spcBef>
              <a:spcAft>
                <a:spcPts val="0"/>
              </a:spcAft>
              <a:defRPr/>
            </a:pPr>
            <a:r>
              <a:rPr lang="en-US" spc="-5" dirty="0">
                <a:solidFill>
                  <a:srgbClr val="FFC000"/>
                </a:solidFill>
                <a:latin typeface=" Arial"/>
                <a:cs typeface="Arial"/>
              </a:rPr>
              <a:t>Japan</a:t>
            </a:r>
            <a:endParaRPr lang="en-US" dirty="0">
              <a:solidFill>
                <a:srgbClr val="FFC000"/>
              </a:solidFill>
              <a:latin typeface=" Arial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591" y="1485435"/>
            <a:ext cx="2954409" cy="95328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469683"/>
            <a:ext cx="299923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927" y="2439041"/>
            <a:ext cx="299923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2766" y="2439041"/>
            <a:ext cx="31272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40031" y="1469683"/>
            <a:ext cx="31272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89591" y="2439041"/>
            <a:ext cx="29535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86856" y="1469683"/>
            <a:ext cx="29535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FE74ABC-C190-8FF8-6FDA-4ED9D7015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7" y="1479177"/>
            <a:ext cx="3018811" cy="95101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C0F2B76-B098-D4C1-DA15-4FAA4C14C7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" y="28430"/>
            <a:ext cx="839169" cy="839169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C40B864C-CAEF-63BB-F21D-86437861D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7605" y="1509883"/>
            <a:ext cx="3019910" cy="932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787858-09A2-0DCB-E8C1-1D1F67EE4B99}"/>
              </a:ext>
            </a:extLst>
          </p:cNvPr>
          <p:cNvSpPr txBox="1"/>
          <p:nvPr/>
        </p:nvSpPr>
        <p:spPr>
          <a:xfrm>
            <a:off x="1590888" y="691704"/>
            <a:ext cx="6025534" cy="36933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3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 Arial"/>
                <a:cs typeface="+mn-cs"/>
              </a:rPr>
              <a:t>Simulations and Live Systems Integration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2AB13382-BAA8-5F05-CA63-D3401AA9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90" y="1236283"/>
            <a:ext cx="643474" cy="65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F06AAD7-A178-E592-760A-CF07FA892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736" y="1278339"/>
            <a:ext cx="604420" cy="5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E36E93BF-377E-21B4-A4F9-5187075AB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911" y="1241756"/>
            <a:ext cx="595048" cy="64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61535C-4DFA-81CE-C853-030196B7D104}"/>
              </a:ext>
            </a:extLst>
          </p:cNvPr>
          <p:cNvSpPr txBox="1"/>
          <p:nvPr/>
        </p:nvSpPr>
        <p:spPr>
          <a:xfrm>
            <a:off x="3886441" y="6571457"/>
            <a:ext cx="1231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EA0819-8B7F-FBF3-B51C-BD02D7549201}"/>
              </a:ext>
            </a:extLst>
          </p:cNvPr>
          <p:cNvSpPr txBox="1"/>
          <p:nvPr/>
        </p:nvSpPr>
        <p:spPr>
          <a:xfrm>
            <a:off x="4037634" y="-44937"/>
            <a:ext cx="113204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7299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012CBF-A052-E495-1404-ED012C5DEA9C}"/>
              </a:ext>
            </a:extLst>
          </p:cNvPr>
          <p:cNvSpPr/>
          <p:nvPr/>
        </p:nvSpPr>
        <p:spPr>
          <a:xfrm rot="16200000">
            <a:off x="1638347" y="-647653"/>
            <a:ext cx="5867306" cy="9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1000">
                <a:schemeClr val="accent1">
                  <a:lumMod val="40000"/>
                  <a:lumOff val="60000"/>
                </a:schemeClr>
              </a:gs>
              <a:gs pos="63000">
                <a:schemeClr val="accent1">
                  <a:lumMod val="40000"/>
                  <a:lumOff val="60000"/>
                </a:schemeClr>
              </a:gs>
              <a:gs pos="43000">
                <a:schemeClr val="accent1">
                  <a:lumMod val="40000"/>
                  <a:lumOff val="60000"/>
                </a:schemeClr>
              </a:gs>
              <a:gs pos="8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90" y="1110611"/>
            <a:ext cx="8277083" cy="549381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 rot="3802896">
            <a:off x="4650701" y="3450284"/>
            <a:ext cx="497510" cy="852199"/>
            <a:chOff x="5260541" y="5117308"/>
            <a:chExt cx="380396" cy="709846"/>
          </a:xfrm>
        </p:grpSpPr>
        <p:sp>
          <p:nvSpPr>
            <p:cNvPr id="21" name="Right Arrow 20"/>
            <p:cNvSpPr/>
            <p:nvPr/>
          </p:nvSpPr>
          <p:spPr>
            <a:xfrm rot="13952741">
              <a:off x="5173978" y="5360194"/>
              <a:ext cx="709846" cy="224073"/>
            </a:xfrm>
            <a:prstGeom prst="rightArrow">
              <a:avLst>
                <a:gd name="adj1" fmla="val 50000"/>
                <a:gd name="adj2" fmla="val 94833"/>
              </a:avLst>
            </a:prstGeom>
            <a:solidFill>
              <a:srgbClr val="0070C0">
                <a:alpha val="3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260541" y="5117922"/>
              <a:ext cx="52999" cy="339608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60541" y="5117922"/>
              <a:ext cx="302059" cy="14069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4655" y="1087717"/>
            <a:ext cx="8996218" cy="5521132"/>
            <a:chOff x="101601" y="1087717"/>
            <a:chExt cx="8755528" cy="5521132"/>
          </a:xfrm>
        </p:grpSpPr>
        <p:sp>
          <p:nvSpPr>
            <p:cNvPr id="3" name="Rectangle 2"/>
            <p:cNvSpPr/>
            <p:nvPr/>
          </p:nvSpPr>
          <p:spPr>
            <a:xfrm>
              <a:off x="101601" y="1087719"/>
              <a:ext cx="3056344" cy="55211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1313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Begins: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Initiation of surface-to-surface fires on IDS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endParaRP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Ends: 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CJTF BW prepared to transition to the defense south of PL Idaho; TDO forces withdraw north of PL Idaho</a:t>
              </a:r>
            </a:p>
            <a:p>
              <a:pPr marL="341313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endParaRPr>
            </a:p>
            <a:p>
              <a:pPr marL="341313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Operations</a:t>
              </a: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Decisive: 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Defeat of 63</a:t>
              </a:r>
              <a:r>
                <a:rPr kumimoji="0" lang="en-US" sz="9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rd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 and 64</a:t>
              </a:r>
              <a:r>
                <a:rPr kumimoji="0" lang="en-US" sz="9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th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 BTG</a:t>
              </a: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Shaping #2: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Amphibious Assault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endParaRP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Sustaining: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Combat resupply along Axis Victoria</a:t>
              </a: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endParaRP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CFLCC (ME)     </a:t>
              </a: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Task: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Attack along Axis Victoria</a:t>
              </a: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Purpose: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Defeat 63</a:t>
              </a:r>
              <a:r>
                <a:rPr kumimoji="0" lang="en-US" sz="9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rd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 and 64</a:t>
              </a:r>
              <a:r>
                <a:rPr kumimoji="0" lang="en-US" sz="9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th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 BTG to compel withdrawal of enemy forces north of PL Idaho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endParaRP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endParaRP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CJFMCC (SE1)</a:t>
              </a:r>
              <a:r>
                <a:rPr kumimoji="0" lang="en-US" sz="900" b="0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 </a:t>
              </a: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Task 1: A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mphibious landing</a:t>
              </a: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Purpose 1: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Deny enemy reinforcement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endParaRP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Task 2: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Interdict enemy forces</a:t>
              </a: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Purpose 2: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Deny reinforcement of the 61</a:t>
              </a:r>
              <a:r>
                <a:rPr kumimoji="0" lang="en-US" sz="9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st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 DTG to the 62</a:t>
              </a:r>
              <a:r>
                <a:rPr kumimoji="0" lang="en-US" sz="9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nd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 or 63</a:t>
              </a:r>
              <a:r>
                <a:rPr kumimoji="0" lang="en-US" sz="9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rd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 DTG IVO PL Alabama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endParaRP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endParaRP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CFACC (SE2)</a:t>
              </a: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Task: 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Air Interdiction and Close Air Support</a:t>
              </a: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Purpose: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Enable CFLCC freedom of maneuver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endParaRP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+mn-ea"/>
                <a:cs typeface="Arial"/>
              </a:endParaRP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CSOTF (SE3)</a:t>
              </a: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Task: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 Degrade enemy combat power IVO PL Idaho</a:t>
              </a:r>
            </a:p>
            <a:p>
              <a:pPr marL="5556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Purpose: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Arial"/>
                </a:rPr>
                <a:t> Reduce enemy combat strength to reinforce attacks against TF BW forces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7945" y="1087717"/>
              <a:ext cx="5699184" cy="5521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1313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03" y="3479006"/>
            <a:ext cx="456486" cy="2845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64" y="4442300"/>
            <a:ext cx="456486" cy="2845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21" y="2055726"/>
            <a:ext cx="540076" cy="7125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4" y="2844196"/>
            <a:ext cx="539521" cy="55312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05" y="2545647"/>
            <a:ext cx="540076" cy="71253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49" y="2648855"/>
            <a:ext cx="456486" cy="28459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1910E10-416D-C77A-1BD1-C049F99B9B0B}"/>
              </a:ext>
            </a:extLst>
          </p:cNvPr>
          <p:cNvSpPr txBox="1"/>
          <p:nvPr/>
        </p:nvSpPr>
        <p:spPr>
          <a:xfrm>
            <a:off x="4311941" y="2041757"/>
            <a:ext cx="411480" cy="4114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</a:rPr>
              <a:t>NAI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</a:rPr>
              <a:t>003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789037-F912-A589-9ECB-2745F25342EF}"/>
              </a:ext>
            </a:extLst>
          </p:cNvPr>
          <p:cNvCxnSpPr>
            <a:cxnSpLocks/>
          </p:cNvCxnSpPr>
          <p:nvPr/>
        </p:nvCxnSpPr>
        <p:spPr>
          <a:xfrm flipV="1">
            <a:off x="6166431" y="4352693"/>
            <a:ext cx="1121758" cy="601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>
            <a:extLst>
              <a:ext uri="{FF2B5EF4-FFF2-40B4-BE49-F238E27FC236}">
                <a16:creationId xmlns:a16="http://schemas.microsoft.com/office/drawing/2014/main" id="{325C7E69-06B3-F4CF-BE5C-68A54741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85" y="3841542"/>
            <a:ext cx="5048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9A47B0E-2C1A-259C-EAE7-CB0E357C3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71" y="3562740"/>
            <a:ext cx="5048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14B7D2-294A-36ED-036B-63A907E04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55" y="2867592"/>
            <a:ext cx="5048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10A0E9C-220D-BC56-80FC-08CF2F913920}"/>
              </a:ext>
            </a:extLst>
          </p:cNvPr>
          <p:cNvSpPr txBox="1"/>
          <p:nvPr/>
        </p:nvSpPr>
        <p:spPr>
          <a:xfrm>
            <a:off x="6429117" y="4458856"/>
            <a:ext cx="411480" cy="4114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</a:rPr>
              <a:t>NAI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</a:rPr>
              <a:t>001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ED503E-DFAF-9F87-B05A-328999A90392}"/>
              </a:ext>
            </a:extLst>
          </p:cNvPr>
          <p:cNvSpPr txBox="1"/>
          <p:nvPr/>
        </p:nvSpPr>
        <p:spPr>
          <a:xfrm>
            <a:off x="7246052" y="4232325"/>
            <a:ext cx="85151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 Virginia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5407D6-73DF-8B26-0D43-EF97DA0A3583}"/>
              </a:ext>
            </a:extLst>
          </p:cNvPr>
          <p:cNvCxnSpPr>
            <a:cxnSpLocks/>
          </p:cNvCxnSpPr>
          <p:nvPr/>
        </p:nvCxnSpPr>
        <p:spPr>
          <a:xfrm flipV="1">
            <a:off x="5865487" y="4011198"/>
            <a:ext cx="1121758" cy="601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76" y="3830847"/>
            <a:ext cx="707493" cy="6209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81" y="3984427"/>
            <a:ext cx="750691" cy="6553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E6FAE2-9777-E967-367C-B67247C6BF66}"/>
              </a:ext>
            </a:extLst>
          </p:cNvPr>
          <p:cNvSpPr txBox="1"/>
          <p:nvPr/>
        </p:nvSpPr>
        <p:spPr>
          <a:xfrm>
            <a:off x="6950001" y="3905445"/>
            <a:ext cx="9108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 Montana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8E2031-55B5-4E1B-B893-97F1ECB7C93E}"/>
              </a:ext>
            </a:extLst>
          </p:cNvPr>
          <p:cNvSpPr txBox="1"/>
          <p:nvPr/>
        </p:nvSpPr>
        <p:spPr>
          <a:xfrm>
            <a:off x="6508830" y="3416718"/>
            <a:ext cx="91563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 Alabama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9C7194-8312-0D98-1C39-6E145AA057F8}"/>
              </a:ext>
            </a:extLst>
          </p:cNvPr>
          <p:cNvCxnSpPr>
            <a:cxnSpLocks/>
          </p:cNvCxnSpPr>
          <p:nvPr/>
        </p:nvCxnSpPr>
        <p:spPr>
          <a:xfrm flipV="1">
            <a:off x="5447283" y="3538298"/>
            <a:ext cx="1121758" cy="601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>
            <a:extLst>
              <a:ext uri="{FF2B5EF4-FFF2-40B4-BE49-F238E27FC236}">
                <a16:creationId xmlns:a16="http://schemas.microsoft.com/office/drawing/2014/main" id="{73C395B1-2C28-16CE-2CB0-0536E6F6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90" y="3683741"/>
            <a:ext cx="5048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0CD78C1-4297-A931-D13E-33E12586EA6F}"/>
              </a:ext>
            </a:extLst>
          </p:cNvPr>
          <p:cNvCxnSpPr>
            <a:cxnSpLocks/>
          </p:cNvCxnSpPr>
          <p:nvPr/>
        </p:nvCxnSpPr>
        <p:spPr>
          <a:xfrm flipV="1">
            <a:off x="4988951" y="3001816"/>
            <a:ext cx="1121758" cy="601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785BFB1-6794-0B4F-2D82-553724F2E58F}"/>
              </a:ext>
            </a:extLst>
          </p:cNvPr>
          <p:cNvSpPr txBox="1"/>
          <p:nvPr/>
        </p:nvSpPr>
        <p:spPr>
          <a:xfrm>
            <a:off x="5147425" y="3296576"/>
            <a:ext cx="411480" cy="4114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</a:rPr>
              <a:t>NAI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</a:rPr>
              <a:t>002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8EF7D18-DB1A-08A4-5C3F-294B42BE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66" y="3042335"/>
            <a:ext cx="5048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7B5B6E7-6C59-783E-CDC3-A720384F883E}"/>
              </a:ext>
            </a:extLst>
          </p:cNvPr>
          <p:cNvSpPr txBox="1"/>
          <p:nvPr/>
        </p:nvSpPr>
        <p:spPr>
          <a:xfrm>
            <a:off x="6057814" y="2886911"/>
            <a:ext cx="72487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 Idaho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006864-6930-03AD-B44A-8BBF105AAB99}"/>
              </a:ext>
            </a:extLst>
          </p:cNvPr>
          <p:cNvCxnSpPr>
            <a:cxnSpLocks/>
          </p:cNvCxnSpPr>
          <p:nvPr/>
        </p:nvCxnSpPr>
        <p:spPr>
          <a:xfrm flipV="1">
            <a:off x="6848949" y="5469331"/>
            <a:ext cx="1121758" cy="601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287CE44-A014-8AD2-37BA-4A15C7C9C249}"/>
              </a:ext>
            </a:extLst>
          </p:cNvPr>
          <p:cNvSpPr txBox="1"/>
          <p:nvPr/>
        </p:nvSpPr>
        <p:spPr>
          <a:xfrm>
            <a:off x="7888019" y="5331745"/>
            <a:ext cx="111761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 Washington</a:t>
            </a:r>
          </a:p>
        </p:txBody>
      </p:sp>
      <p:sp>
        <p:nvSpPr>
          <p:cNvPr id="2" name="Right Arrow 1"/>
          <p:cNvSpPr/>
          <p:nvPr/>
        </p:nvSpPr>
        <p:spPr>
          <a:xfrm rot="13952741">
            <a:off x="6492258" y="5108967"/>
            <a:ext cx="1544000" cy="597032"/>
          </a:xfrm>
          <a:prstGeom prst="rightArrow">
            <a:avLst>
              <a:gd name="adj1" fmla="val 50000"/>
              <a:gd name="adj2" fmla="val 94833"/>
            </a:avLst>
          </a:prstGeom>
          <a:solidFill>
            <a:srgbClr val="0070C0">
              <a:alpha val="3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12" y="5582707"/>
            <a:ext cx="456486" cy="284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7A3CB-F4FB-DBAD-6ACB-21474341DC62}"/>
              </a:ext>
            </a:extLst>
          </p:cNvPr>
          <p:cNvSpPr txBox="1"/>
          <p:nvPr/>
        </p:nvSpPr>
        <p:spPr>
          <a:xfrm>
            <a:off x="4002616" y="1278558"/>
            <a:ext cx="4325850" cy="95410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3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 Arial"/>
                <a:cs typeface="+mn-cs"/>
              </a:rPr>
              <a:t>Use of JTLS During COA Development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3FE1B3-3561-9B13-084E-E65762D42449}"/>
              </a:ext>
            </a:extLst>
          </p:cNvPr>
          <p:cNvSpPr txBox="1"/>
          <p:nvPr/>
        </p:nvSpPr>
        <p:spPr>
          <a:xfrm>
            <a:off x="870435" y="5809624"/>
            <a:ext cx="7519911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3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Inform, Confirm, Deny,</a:t>
            </a:r>
            <a:r>
              <a:rPr lang="en-US" dirty="0">
                <a:solidFill>
                  <a:schemeClr val="bg1"/>
                </a:solidFill>
                <a:latin typeface=" Arial"/>
                <a:cs typeface="+mn-cs"/>
              </a:rPr>
              <a:t> and Validate Plans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436353-6F41-F0F8-EAC3-B73FB8EC2C94}"/>
              </a:ext>
            </a:extLst>
          </p:cNvPr>
          <p:cNvSpPr/>
          <p:nvPr/>
        </p:nvSpPr>
        <p:spPr>
          <a:xfrm>
            <a:off x="-1" y="0"/>
            <a:ext cx="9144001" cy="81858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6342"/>
            <a:endParaRPr lang="en-US" sz="153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87D38-949F-7664-5A1C-AC38346279F4}"/>
              </a:ext>
            </a:extLst>
          </p:cNvPr>
          <p:cNvSpPr/>
          <p:nvPr/>
        </p:nvSpPr>
        <p:spPr>
          <a:xfrm>
            <a:off x="246149" y="205270"/>
            <a:ext cx="8651699" cy="534299"/>
          </a:xfrm>
          <a:prstGeom prst="rect">
            <a:avLst/>
          </a:prstGeom>
          <a:noFill/>
          <a:ln w="28575">
            <a:noFill/>
          </a:ln>
        </p:spPr>
        <p:txBody>
          <a:bodyPr wrap="square" lIns="20726" tIns="20726" rIns="20726" bIns="20726" anchor="t">
            <a:spAutoFit/>
          </a:bodyPr>
          <a:lstStyle/>
          <a:p>
            <a:pPr algn="ctr" defTabSz="1036314">
              <a:spcBef>
                <a:spcPts val="315"/>
              </a:spcBef>
              <a:defRPr/>
            </a:pPr>
            <a:r>
              <a:rPr lang="en-US" sz="3200" spc="-6" dirty="0">
                <a:solidFill>
                  <a:schemeClr val="bg1"/>
                </a:solidFill>
                <a:latin typeface=" Arial"/>
                <a:cs typeface="Arial"/>
              </a:rPr>
              <a:t>Simulations and Planning</a:t>
            </a:r>
            <a:endParaRPr lang="en-US" sz="3200" b="1" dirty="0">
              <a:solidFill>
                <a:schemeClr val="bg1"/>
              </a:solidFill>
              <a:latin typeface=" Arial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8F39AD4-3B18-8177-9F7B-041D21B58BE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" y="32221"/>
            <a:ext cx="724332" cy="72433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1FBCC29-3F62-5217-A27F-AC8167880E2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69" y="52848"/>
            <a:ext cx="622454" cy="6224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86AB9B5-6880-C126-D05E-4DDE037EAF7E}"/>
              </a:ext>
            </a:extLst>
          </p:cNvPr>
          <p:cNvSpPr txBox="1"/>
          <p:nvPr/>
        </p:nvSpPr>
        <p:spPr>
          <a:xfrm>
            <a:off x="3861444" y="6608218"/>
            <a:ext cx="123142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EA0819-8B7F-FBF3-B51C-BD02D7549201}"/>
              </a:ext>
            </a:extLst>
          </p:cNvPr>
          <p:cNvSpPr txBox="1"/>
          <p:nvPr/>
        </p:nvSpPr>
        <p:spPr>
          <a:xfrm>
            <a:off x="3911136" y="2137"/>
            <a:ext cx="113204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70168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2B72F2-7755-812A-30DC-958ACB1196BA}"/>
              </a:ext>
            </a:extLst>
          </p:cNvPr>
          <p:cNvSpPr/>
          <p:nvPr/>
        </p:nvSpPr>
        <p:spPr>
          <a:xfrm>
            <a:off x="0" y="657190"/>
            <a:ext cx="9144000" cy="62008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1000">
                <a:schemeClr val="accent1">
                  <a:lumMod val="40000"/>
                  <a:lumOff val="60000"/>
                </a:schemeClr>
              </a:gs>
              <a:gs pos="63000">
                <a:schemeClr val="accent1">
                  <a:lumMod val="40000"/>
                  <a:lumOff val="60000"/>
                </a:schemeClr>
              </a:gs>
              <a:gs pos="43000">
                <a:schemeClr val="accent1">
                  <a:lumMod val="40000"/>
                  <a:lumOff val="60000"/>
                </a:schemeClr>
              </a:gs>
              <a:gs pos="8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75CFD4-0204-BE35-8FD8-5D1D2BFEC9FE}"/>
              </a:ext>
            </a:extLst>
          </p:cNvPr>
          <p:cNvSpPr/>
          <p:nvPr/>
        </p:nvSpPr>
        <p:spPr>
          <a:xfrm>
            <a:off x="-1" y="0"/>
            <a:ext cx="9144001" cy="74960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6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3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A803F19-583E-673F-3CBC-309042F66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" y="32221"/>
            <a:ext cx="724332" cy="7243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048562C-B3DA-AAF2-E774-23021B3DC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69" y="52848"/>
            <a:ext cx="622454" cy="6224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5C792E-A377-0E5A-AF04-641E4187FA3E}"/>
              </a:ext>
            </a:extLst>
          </p:cNvPr>
          <p:cNvSpPr/>
          <p:nvPr/>
        </p:nvSpPr>
        <p:spPr>
          <a:xfrm>
            <a:off x="270939" y="254475"/>
            <a:ext cx="8651699" cy="534299"/>
          </a:xfrm>
          <a:prstGeom prst="rect">
            <a:avLst/>
          </a:prstGeom>
          <a:noFill/>
          <a:ln w="28575">
            <a:noFill/>
          </a:ln>
        </p:spPr>
        <p:txBody>
          <a:bodyPr wrap="square" lIns="20726" tIns="20726" rIns="20726" bIns="20726" anchor="t">
            <a:spAutoFit/>
          </a:bodyPr>
          <a:lstStyle/>
          <a:p>
            <a:pPr marL="0" marR="0" lvl="0" indent="0" algn="ctr" defTabSz="1036314" rtl="0" eaLnBrk="1" fontAlgn="base" latinLnBrk="0" hangingPunct="1">
              <a:lnSpc>
                <a:spcPct val="100000"/>
              </a:lnSpc>
              <a:spcBef>
                <a:spcPts val="3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Advanced Exercise Control Tools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 Arial"/>
              <a:ea typeface="+mn-ea"/>
              <a:cs typeface="Times New Roman" pitchFamily="18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7599DC2-BDB6-30CE-2417-1494001CB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0008" y="763781"/>
            <a:ext cx="8913563" cy="4784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94D944-3329-58C3-83A4-A37211A9F38D}"/>
              </a:ext>
            </a:extLst>
          </p:cNvPr>
          <p:cNvSpPr txBox="1"/>
          <p:nvPr/>
        </p:nvSpPr>
        <p:spPr>
          <a:xfrm>
            <a:off x="358573" y="6094219"/>
            <a:ext cx="8426848" cy="36933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3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Increasing Situational Awareness by Reducing Manual Processes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A0819-8B7F-FBF3-B51C-BD02D7549201}"/>
              </a:ext>
            </a:extLst>
          </p:cNvPr>
          <p:cNvSpPr txBox="1"/>
          <p:nvPr/>
        </p:nvSpPr>
        <p:spPr>
          <a:xfrm>
            <a:off x="4005977" y="6549016"/>
            <a:ext cx="113204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A0819-8B7F-FBF3-B51C-BD02D7549201}"/>
              </a:ext>
            </a:extLst>
          </p:cNvPr>
          <p:cNvSpPr txBox="1"/>
          <p:nvPr/>
        </p:nvSpPr>
        <p:spPr>
          <a:xfrm>
            <a:off x="4054670" y="14678"/>
            <a:ext cx="113204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115107453"/>
      </p:ext>
    </p:extLst>
  </p:cSld>
  <p:clrMapOvr>
    <a:masterClrMapping/>
  </p:clrMapOvr>
</p:sld>
</file>

<file path=ppt/theme/theme1.xml><?xml version="1.0" encoding="utf-8"?>
<a:theme xmlns:a="http://schemas.openxmlformats.org/drawingml/2006/main" name="APAN Theme">
  <a:themeElements>
    <a:clrScheme name="apan">
      <a:dk1>
        <a:srgbClr val="151B26"/>
      </a:dk1>
      <a:lt1>
        <a:srgbClr val="FFFFFF"/>
      </a:lt1>
      <a:dk2>
        <a:srgbClr val="8697A6"/>
      </a:dk2>
      <a:lt2>
        <a:srgbClr val="586673"/>
      </a:lt2>
      <a:accent1>
        <a:srgbClr val="024873"/>
      </a:accent1>
      <a:accent2>
        <a:srgbClr val="0487D9"/>
      </a:accent2>
      <a:accent3>
        <a:srgbClr val="3DBFF2"/>
      </a:accent3>
      <a:accent4>
        <a:srgbClr val="66D8F2"/>
      </a:accent4>
      <a:accent5>
        <a:srgbClr val="F2F2F2"/>
      </a:accent5>
      <a:accent6>
        <a:srgbClr val="595959"/>
      </a:accent6>
      <a:hlink>
        <a:srgbClr val="0487D9"/>
      </a:hlink>
      <a:folHlink>
        <a:srgbClr val="3DBFF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8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ADE2"/>
      </a:accent5>
      <a:accent6>
        <a:srgbClr val="2D2DB9"/>
      </a:accent6>
      <a:hlink>
        <a:srgbClr val="0066FF"/>
      </a:hlink>
      <a:folHlink>
        <a:srgbClr val="9933FF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800080"/>
        </a:solidFill>
        <a:ln w="12700">
          <a:solidFill>
            <a:schemeClr val="tx1"/>
          </a:solidFill>
          <a:miter lim="800000"/>
          <a:headEnd/>
          <a:tailEnd/>
        </a:ln>
        <a:effectLst/>
      </a:spPr>
      <a:bodyPr wrap="none" anchor="ctr"/>
      <a:lstStyle>
        <a:defPPr algn="ctr" eaLnBrk="0" hangingPunct="0">
          <a:defRPr sz="14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ADE2"/>
        </a:accent5>
        <a:accent6>
          <a:srgbClr val="2D2DB9"/>
        </a:accent6>
        <a:hlink>
          <a:srgbClr val="0066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ADE2"/>
      </a:accent5>
      <a:accent6>
        <a:srgbClr val="2D2DB9"/>
      </a:accent6>
      <a:hlink>
        <a:srgbClr val="0066FF"/>
      </a:hlink>
      <a:folHlink>
        <a:srgbClr val="9933FF"/>
      </a:folHlink>
    </a:clrScheme>
    <a:fontScheme name="Default Design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 typeface="Symbol" pitchFamily="18" charset="2"/>
          <a:buChar char="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 typeface="Symbol" pitchFamily="18" charset="2"/>
          <a:buChar char="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ADE2"/>
        </a:accent5>
        <a:accent6>
          <a:srgbClr val="2D2DB9"/>
        </a:accent6>
        <a:hlink>
          <a:srgbClr val="0066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Unclassified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APAN Theme">
  <a:themeElements>
    <a:clrScheme name="apan">
      <a:dk1>
        <a:srgbClr val="151B26"/>
      </a:dk1>
      <a:lt1>
        <a:srgbClr val="FFFFFF"/>
      </a:lt1>
      <a:dk2>
        <a:srgbClr val="8697A6"/>
      </a:dk2>
      <a:lt2>
        <a:srgbClr val="586673"/>
      </a:lt2>
      <a:accent1>
        <a:srgbClr val="024873"/>
      </a:accent1>
      <a:accent2>
        <a:srgbClr val="0487D9"/>
      </a:accent2>
      <a:accent3>
        <a:srgbClr val="3DBFF2"/>
      </a:accent3>
      <a:accent4>
        <a:srgbClr val="66D8F2"/>
      </a:accent4>
      <a:accent5>
        <a:srgbClr val="F2F2F2"/>
      </a:accent5>
      <a:accent6>
        <a:srgbClr val="595959"/>
      </a:accent6>
      <a:hlink>
        <a:srgbClr val="0487D9"/>
      </a:hlink>
      <a:folHlink>
        <a:srgbClr val="3DBFF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ADE2"/>
      </a:accent5>
      <a:accent6>
        <a:srgbClr val="2D2DB9"/>
      </a:accent6>
      <a:hlink>
        <a:srgbClr val="0066FF"/>
      </a:hlink>
      <a:folHlink>
        <a:srgbClr val="9933FF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800080"/>
        </a:solidFill>
        <a:ln w="12700">
          <a:solidFill>
            <a:schemeClr val="tx1"/>
          </a:solidFill>
          <a:miter lim="800000"/>
          <a:headEnd/>
          <a:tailEnd/>
        </a:ln>
        <a:effectLst/>
      </a:spPr>
      <a:bodyPr wrap="none" anchor="ctr"/>
      <a:lstStyle>
        <a:defPPr algn="ctr" eaLnBrk="0" hangingPunct="0">
          <a:defRPr sz="14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ADE2"/>
        </a:accent5>
        <a:accent6>
          <a:srgbClr val="2D2DB9"/>
        </a:accent6>
        <a:hlink>
          <a:srgbClr val="0066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Ø"/>
          <a:tabLst>
            <a:tab pos="395288" algn="l"/>
          </a:tabLst>
          <a:defRPr kumimoji="0" sz="20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Ø"/>
          <a:tabLst>
            <a:tab pos="395288" algn="l"/>
          </a:tabLst>
          <a:defRPr kumimoji="0" lang="en-US" sz="20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AA-AMSO1">
  <a:themeElements>
    <a:clrScheme name="CAA Colors">
      <a:dk1>
        <a:sysClr val="windowText" lastClr="000000"/>
      </a:dk1>
      <a:lt1>
        <a:sysClr val="window" lastClr="FFFFFF"/>
      </a:lt1>
      <a:dk2>
        <a:srgbClr val="DDDDDD"/>
      </a:dk2>
      <a:lt2>
        <a:srgbClr val="FFFFCD"/>
      </a:lt2>
      <a:accent1>
        <a:srgbClr val="8EB379"/>
      </a:accent1>
      <a:accent2>
        <a:srgbClr val="CEDEC5"/>
      </a:accent2>
      <a:accent3>
        <a:srgbClr val="E8DDA8"/>
      </a:accent3>
      <a:accent4>
        <a:srgbClr val="F3EDCF"/>
      </a:accent4>
      <a:accent5>
        <a:srgbClr val="9500FA"/>
      </a:accent5>
      <a:accent6>
        <a:srgbClr val="DBA5FF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solidFill>
          <a:srgbClr val="A953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CAA-AMSO1" id="{093E4844-86B9-4DD3-B065-D8DA18FC75F7}" vid="{D076C6E7-3FA4-41C2-960B-2D9B61345CC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6FD4A8D28FF242BC21ABC1BB1D4C0F" ma:contentTypeVersion="19" ma:contentTypeDescription="Create a new document." ma:contentTypeScope="" ma:versionID="2bbb46be49e487b457fc890294939fca">
  <xsd:schema xmlns:xsd="http://www.w3.org/2001/XMLSchema" xmlns:xs="http://www.w3.org/2001/XMLSchema" xmlns:p="http://schemas.microsoft.com/office/2006/metadata/properties" xmlns:ns2="3a80e326-3e28-4f3c-97d9-0297403def2e" xmlns:ns3="579ac595-23ca-449e-a766-93421715d93c" targetNamespace="http://schemas.microsoft.com/office/2006/metadata/properties" ma:root="true" ma:fieldsID="ba91ec6519c721ddbc93645da732f3ba" ns2:_="" ns3:_="">
    <xsd:import namespace="3a80e326-3e28-4f3c-97d9-0297403def2e"/>
    <xsd:import namespace="579ac595-23ca-449e-a766-93421715d93c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0e326-3e28-4f3c-97d9-0297403def2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13a7adb-b749-4786-9467-ab5e81eca5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ac595-23ca-449e-a766-93421715d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3a80e326-3e28-4f3c-97d9-0297403def2e" xsi:nil="true"/>
    <MigrationWizIdSecurityGroups xmlns="3a80e326-3e28-4f3c-97d9-0297403def2e" xsi:nil="true"/>
    <MigrationWizIdPermissionLevels xmlns="3a80e326-3e28-4f3c-97d9-0297403def2e" xsi:nil="true"/>
    <lcf76f155ced4ddcb4097134ff3c332f xmlns="3a80e326-3e28-4f3c-97d9-0297403def2e">
      <Terms xmlns="http://schemas.microsoft.com/office/infopath/2007/PartnerControls"/>
    </lcf76f155ced4ddcb4097134ff3c332f>
    <MigrationWizIdDocumentLibraryPermissions xmlns="3a80e326-3e28-4f3c-97d9-0297403def2e" xsi:nil="true"/>
    <MigrationWizId xmlns="3a80e326-3e28-4f3c-97d9-0297403def2e" xsi:nil="true"/>
  </documentManagement>
</p:properties>
</file>

<file path=customXml/itemProps1.xml><?xml version="1.0" encoding="utf-8"?>
<ds:datastoreItem xmlns:ds="http://schemas.openxmlformats.org/officeDocument/2006/customXml" ds:itemID="{2CA16625-138C-4D2D-AD18-FEF1B8AE18F7}"/>
</file>

<file path=customXml/itemProps2.xml><?xml version="1.0" encoding="utf-8"?>
<ds:datastoreItem xmlns:ds="http://schemas.openxmlformats.org/officeDocument/2006/customXml" ds:itemID="{69DD2B9A-39EC-4334-A56E-CF85A842BAD9}"/>
</file>

<file path=customXml/itemProps3.xml><?xml version="1.0" encoding="utf-8"?>
<ds:datastoreItem xmlns:ds="http://schemas.openxmlformats.org/officeDocument/2006/customXml" ds:itemID="{C3E8DBBF-3EB9-4D4B-A283-9C632D453B3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On-screen Show (4:3)</PresentationFormat>
  <Paragraphs>123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6</vt:i4>
      </vt:variant>
    </vt:vector>
  </HeadingPairs>
  <TitlesOfParts>
    <vt:vector size="33" baseType="lpstr">
      <vt:lpstr> Arial</vt:lpstr>
      <vt:lpstr>Arial</vt:lpstr>
      <vt:lpstr>Arial Narrow</vt:lpstr>
      <vt:lpstr>Calibri</vt:lpstr>
      <vt:lpstr>Calibri Light</vt:lpstr>
      <vt:lpstr>Franklin Gothic Medium Cond</vt:lpstr>
      <vt:lpstr>Times New Roman</vt:lpstr>
      <vt:lpstr>Wingdings</vt:lpstr>
      <vt:lpstr>APAN Theme</vt:lpstr>
      <vt:lpstr>4_APAN Theme</vt:lpstr>
      <vt:lpstr>Office Theme</vt:lpstr>
      <vt:lpstr>Office Theme</vt:lpstr>
      <vt:lpstr>13_Default Design</vt:lpstr>
      <vt:lpstr>Office Theme</vt:lpstr>
      <vt:lpstr>2_Default Design</vt:lpstr>
      <vt:lpstr>Office Theme</vt:lpstr>
      <vt:lpstr>CAA-AMSO1</vt:lpstr>
      <vt:lpstr>Office Theme</vt:lpstr>
      <vt:lpstr>Office Theme</vt:lpstr>
      <vt:lpstr>Office Theme</vt:lpstr>
      <vt:lpstr>Office Theme</vt:lpstr>
      <vt:lpstr>18_Default Design</vt:lpstr>
      <vt:lpstr>8_Default Design</vt:lpstr>
      <vt:lpstr>1_Unclassified Slide Template</vt:lpstr>
      <vt:lpstr>Office Theme</vt:lpstr>
      <vt:lpstr>3_Office Theme</vt:lpstr>
      <vt:lpstr>7_Office Theme</vt:lpstr>
      <vt:lpstr>K. Mark Takai  Pacific Warfighting Center (KMT-PWC)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2024-03-14T00:15:05Z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0x0101009A6FD4A8D28FF242BC21ABC1BB1D4C0F</vt:lpwstr>
  </property>
</Properties>
</file>