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282" r:id="rId6"/>
    <p:sldId id="283" r:id="rId7"/>
    <p:sldId id="3728" r:id="rId8"/>
    <p:sldId id="284" r:id="rId9"/>
    <p:sldId id="285" r:id="rId10"/>
    <p:sldId id="286" r:id="rId11"/>
    <p:sldId id="372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042B1-BC3E-42C6-9D10-8758B1934466}" v="1" dt="2024-03-20T11:42:48.637"/>
  </p1510:revLst>
</p1510:revInfo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land, Ellen" userId="e3ef69a0-87b2-4717-b415-772e522cf1d2" providerId="ADAL" clId="{CAF042B1-BC3E-42C6-9D10-8758B1934466}"/>
    <pc:docChg chg="custSel addSld delSld modSld">
      <pc:chgData name="Roland, Ellen" userId="e3ef69a0-87b2-4717-b415-772e522cf1d2" providerId="ADAL" clId="{CAF042B1-BC3E-42C6-9D10-8758B1934466}" dt="2024-03-20T15:34:55.106" v="799" actId="2696"/>
      <pc:docMkLst>
        <pc:docMk/>
      </pc:docMkLst>
      <pc:sldChg chg="modSp mod">
        <pc:chgData name="Roland, Ellen" userId="e3ef69a0-87b2-4717-b415-772e522cf1d2" providerId="ADAL" clId="{CAF042B1-BC3E-42C6-9D10-8758B1934466}" dt="2024-03-20T11:42:21.152" v="39" actId="20577"/>
        <pc:sldMkLst>
          <pc:docMk/>
          <pc:sldMk cId="3713011442" sldId="256"/>
        </pc:sldMkLst>
        <pc:spChg chg="mod">
          <ac:chgData name="Roland, Ellen" userId="e3ef69a0-87b2-4717-b415-772e522cf1d2" providerId="ADAL" clId="{CAF042B1-BC3E-42C6-9D10-8758B1934466}" dt="2024-03-20T11:42:21.152" v="39" actId="20577"/>
          <ac:spMkLst>
            <pc:docMk/>
            <pc:sldMk cId="3713011442" sldId="256"/>
            <ac:spMk id="2" creationId="{2ABA6426-9F1E-466F-9DD6-4BE6D460D9CE}"/>
          </ac:spMkLst>
        </pc:spChg>
      </pc:sldChg>
      <pc:sldChg chg="modSp add mod">
        <pc:chgData name="Roland, Ellen" userId="e3ef69a0-87b2-4717-b415-772e522cf1d2" providerId="ADAL" clId="{CAF042B1-BC3E-42C6-9D10-8758B1934466}" dt="2024-03-20T15:26:56.584" v="465" actId="27636"/>
        <pc:sldMkLst>
          <pc:docMk/>
          <pc:sldMk cId="4112872082" sldId="282"/>
        </pc:sldMkLst>
        <pc:spChg chg="mod">
          <ac:chgData name="Roland, Ellen" userId="e3ef69a0-87b2-4717-b415-772e522cf1d2" providerId="ADAL" clId="{CAF042B1-BC3E-42C6-9D10-8758B1934466}" dt="2024-03-20T15:26:56.584" v="465" actId="27636"/>
          <ac:spMkLst>
            <pc:docMk/>
            <pc:sldMk cId="4112872082" sldId="282"/>
            <ac:spMk id="3" creationId="{8189BDC4-E868-93B4-BB3C-E7B7E12708BE}"/>
          </ac:spMkLst>
        </pc:spChg>
        <pc:spChg chg="mod">
          <ac:chgData name="Roland, Ellen" userId="e3ef69a0-87b2-4717-b415-772e522cf1d2" providerId="ADAL" clId="{CAF042B1-BC3E-42C6-9D10-8758B1934466}" dt="2024-03-20T11:42:48.631" v="41"/>
          <ac:spMkLst>
            <pc:docMk/>
            <pc:sldMk cId="4112872082" sldId="282"/>
            <ac:spMk id="5" creationId="{1636A575-CD2C-303F-0754-41C2C725F5B6}"/>
          </ac:spMkLst>
        </pc:spChg>
      </pc:sldChg>
      <pc:sldChg chg="modSp add mod">
        <pc:chgData name="Roland, Ellen" userId="e3ef69a0-87b2-4717-b415-772e522cf1d2" providerId="ADAL" clId="{CAF042B1-BC3E-42C6-9D10-8758B1934466}" dt="2024-03-20T15:25:01.586" v="422" actId="20577"/>
        <pc:sldMkLst>
          <pc:docMk/>
          <pc:sldMk cId="3923854835" sldId="283"/>
        </pc:sldMkLst>
        <pc:spChg chg="mod">
          <ac:chgData name="Roland, Ellen" userId="e3ef69a0-87b2-4717-b415-772e522cf1d2" providerId="ADAL" clId="{CAF042B1-BC3E-42C6-9D10-8758B1934466}" dt="2024-03-20T15:25:01.586" v="422" actId="20577"/>
          <ac:spMkLst>
            <pc:docMk/>
            <pc:sldMk cId="3923854835" sldId="283"/>
            <ac:spMk id="3" creationId="{CE7749AA-3995-0A56-09BF-2A42DCBD5958}"/>
          </ac:spMkLst>
        </pc:spChg>
        <pc:spChg chg="mod">
          <ac:chgData name="Roland, Ellen" userId="e3ef69a0-87b2-4717-b415-772e522cf1d2" providerId="ADAL" clId="{CAF042B1-BC3E-42C6-9D10-8758B1934466}" dt="2024-03-20T11:42:48.631" v="41"/>
          <ac:spMkLst>
            <pc:docMk/>
            <pc:sldMk cId="3923854835" sldId="283"/>
            <ac:spMk id="5" creationId="{77A508DA-2F8F-A74A-D10E-A428F7A753FC}"/>
          </ac:spMkLst>
        </pc:spChg>
      </pc:sldChg>
      <pc:sldChg chg="modSp add">
        <pc:chgData name="Roland, Ellen" userId="e3ef69a0-87b2-4717-b415-772e522cf1d2" providerId="ADAL" clId="{CAF042B1-BC3E-42C6-9D10-8758B1934466}" dt="2024-03-20T11:42:48.631" v="41"/>
        <pc:sldMkLst>
          <pc:docMk/>
          <pc:sldMk cId="2901398292" sldId="284"/>
        </pc:sldMkLst>
        <pc:spChg chg="mod">
          <ac:chgData name="Roland, Ellen" userId="e3ef69a0-87b2-4717-b415-772e522cf1d2" providerId="ADAL" clId="{CAF042B1-BC3E-42C6-9D10-8758B1934466}" dt="2024-03-20T11:42:48.631" v="41"/>
          <ac:spMkLst>
            <pc:docMk/>
            <pc:sldMk cId="2901398292" sldId="284"/>
            <ac:spMk id="5" creationId="{873A1DBA-8929-7914-34D2-80D4A9238211}"/>
          </ac:spMkLst>
        </pc:spChg>
      </pc:sldChg>
      <pc:sldChg chg="modSp add">
        <pc:chgData name="Roland, Ellen" userId="e3ef69a0-87b2-4717-b415-772e522cf1d2" providerId="ADAL" clId="{CAF042B1-BC3E-42C6-9D10-8758B1934466}" dt="2024-03-20T11:42:48.631" v="41"/>
        <pc:sldMkLst>
          <pc:docMk/>
          <pc:sldMk cId="1169434151" sldId="285"/>
        </pc:sldMkLst>
        <pc:spChg chg="mod">
          <ac:chgData name="Roland, Ellen" userId="e3ef69a0-87b2-4717-b415-772e522cf1d2" providerId="ADAL" clId="{CAF042B1-BC3E-42C6-9D10-8758B1934466}" dt="2024-03-20T11:42:48.631" v="41"/>
          <ac:spMkLst>
            <pc:docMk/>
            <pc:sldMk cId="1169434151" sldId="285"/>
            <ac:spMk id="5" creationId="{E7C3470D-7AE9-204B-4010-CD8B24B043E2}"/>
          </ac:spMkLst>
        </pc:spChg>
      </pc:sldChg>
      <pc:sldChg chg="modSp add">
        <pc:chgData name="Roland, Ellen" userId="e3ef69a0-87b2-4717-b415-772e522cf1d2" providerId="ADAL" clId="{CAF042B1-BC3E-42C6-9D10-8758B1934466}" dt="2024-03-20T11:42:48.631" v="41"/>
        <pc:sldMkLst>
          <pc:docMk/>
          <pc:sldMk cId="1738185364" sldId="286"/>
        </pc:sldMkLst>
        <pc:spChg chg="mod">
          <ac:chgData name="Roland, Ellen" userId="e3ef69a0-87b2-4717-b415-772e522cf1d2" providerId="ADAL" clId="{CAF042B1-BC3E-42C6-9D10-8758B1934466}" dt="2024-03-20T11:42:48.631" v="41"/>
          <ac:spMkLst>
            <pc:docMk/>
            <pc:sldMk cId="1738185364" sldId="286"/>
            <ac:spMk id="5" creationId="{E7C3470D-7AE9-204B-4010-CD8B24B043E2}"/>
          </ac:spMkLst>
        </pc:spChg>
      </pc:sldChg>
      <pc:sldChg chg="modSp mod">
        <pc:chgData name="Roland, Ellen" userId="e3ef69a0-87b2-4717-b415-772e522cf1d2" providerId="ADAL" clId="{CAF042B1-BC3E-42C6-9D10-8758B1934466}" dt="2024-03-20T11:42:57.566" v="57" actId="20577"/>
        <pc:sldMkLst>
          <pc:docMk/>
          <pc:sldMk cId="3464001329" sldId="3727"/>
        </pc:sldMkLst>
        <pc:spChg chg="mod">
          <ac:chgData name="Roland, Ellen" userId="e3ef69a0-87b2-4717-b415-772e522cf1d2" providerId="ADAL" clId="{CAF042B1-BC3E-42C6-9D10-8758B1934466}" dt="2024-03-20T11:42:57.566" v="57" actId="20577"/>
          <ac:spMkLst>
            <pc:docMk/>
            <pc:sldMk cId="3464001329" sldId="3727"/>
            <ac:spMk id="5" creationId="{E7269188-4597-6D29-1D66-68190E2E2C4A}"/>
          </ac:spMkLst>
        </pc:spChg>
      </pc:sldChg>
      <pc:sldChg chg="modSp new mod">
        <pc:chgData name="Roland, Ellen" userId="e3ef69a0-87b2-4717-b415-772e522cf1d2" providerId="ADAL" clId="{CAF042B1-BC3E-42C6-9D10-8758B1934466}" dt="2024-03-20T15:34:39.665" v="798"/>
        <pc:sldMkLst>
          <pc:docMk/>
          <pc:sldMk cId="2440881311" sldId="3728"/>
        </pc:sldMkLst>
        <pc:spChg chg="mod">
          <ac:chgData name="Roland, Ellen" userId="e3ef69a0-87b2-4717-b415-772e522cf1d2" providerId="ADAL" clId="{CAF042B1-BC3E-42C6-9D10-8758B1934466}" dt="2024-03-20T15:27:21.855" v="467"/>
          <ac:spMkLst>
            <pc:docMk/>
            <pc:sldMk cId="2440881311" sldId="3728"/>
            <ac:spMk id="2" creationId="{89EC7F1C-660D-DD81-EAFF-B206A97525E5}"/>
          </ac:spMkLst>
        </pc:spChg>
        <pc:spChg chg="mod">
          <ac:chgData name="Roland, Ellen" userId="e3ef69a0-87b2-4717-b415-772e522cf1d2" providerId="ADAL" clId="{CAF042B1-BC3E-42C6-9D10-8758B1934466}" dt="2024-03-20T15:34:39.665" v="798"/>
          <ac:spMkLst>
            <pc:docMk/>
            <pc:sldMk cId="2440881311" sldId="3728"/>
            <ac:spMk id="3" creationId="{0276412E-D7CB-3F21-AAA9-3BB66CAF7473}"/>
          </ac:spMkLst>
        </pc:spChg>
      </pc:sldChg>
      <pc:sldChg chg="del">
        <pc:chgData name="Roland, Ellen" userId="e3ef69a0-87b2-4717-b415-772e522cf1d2" providerId="ADAL" clId="{CAF042B1-BC3E-42C6-9D10-8758B1934466}" dt="2024-03-20T11:42:30.730" v="40" actId="2696"/>
        <pc:sldMkLst>
          <pc:docMk/>
          <pc:sldMk cId="3838057383" sldId="3728"/>
        </pc:sldMkLst>
      </pc:sldChg>
      <pc:sldChg chg="del">
        <pc:chgData name="Roland, Ellen" userId="e3ef69a0-87b2-4717-b415-772e522cf1d2" providerId="ADAL" clId="{CAF042B1-BC3E-42C6-9D10-8758B1934466}" dt="2024-03-20T11:42:30.730" v="40" actId="2696"/>
        <pc:sldMkLst>
          <pc:docMk/>
          <pc:sldMk cId="1776247991" sldId="3729"/>
        </pc:sldMkLst>
      </pc:sldChg>
      <pc:sldChg chg="addSp modSp add del mod">
        <pc:chgData name="Roland, Ellen" userId="e3ef69a0-87b2-4717-b415-772e522cf1d2" providerId="ADAL" clId="{CAF042B1-BC3E-42C6-9D10-8758B1934466}" dt="2024-03-20T15:34:55.106" v="799" actId="2696"/>
        <pc:sldMkLst>
          <pc:docMk/>
          <pc:sldMk cId="3617680604" sldId="3729"/>
        </pc:sldMkLst>
        <pc:spChg chg="mod">
          <ac:chgData name="Roland, Ellen" userId="e3ef69a0-87b2-4717-b415-772e522cf1d2" providerId="ADAL" clId="{CAF042B1-BC3E-42C6-9D10-8758B1934466}" dt="2024-03-20T15:32:49.530" v="793" actId="20577"/>
          <ac:spMkLst>
            <pc:docMk/>
            <pc:sldMk cId="3617680604" sldId="3729"/>
            <ac:spMk id="3" creationId="{0276412E-D7CB-3F21-AAA9-3BB66CAF7473}"/>
          </ac:spMkLst>
        </pc:spChg>
        <pc:spChg chg="add">
          <ac:chgData name="Roland, Ellen" userId="e3ef69a0-87b2-4717-b415-772e522cf1d2" providerId="ADAL" clId="{CAF042B1-BC3E-42C6-9D10-8758B1934466}" dt="2024-03-20T15:34:33.460" v="797" actId="22"/>
          <ac:spMkLst>
            <pc:docMk/>
            <pc:sldMk cId="3617680604" sldId="3729"/>
            <ac:spMk id="6" creationId="{96E4A18B-8AE0-C769-06C0-81BBB2F60105}"/>
          </ac:spMkLst>
        </pc:spChg>
      </pc:sldChg>
      <pc:sldChg chg="del">
        <pc:chgData name="Roland, Ellen" userId="e3ef69a0-87b2-4717-b415-772e522cf1d2" providerId="ADAL" clId="{CAF042B1-BC3E-42C6-9D10-8758B1934466}" dt="2024-03-20T11:42:30.730" v="40" actId="2696"/>
        <pc:sldMkLst>
          <pc:docMk/>
          <pc:sldMk cId="1250861264" sldId="3730"/>
        </pc:sldMkLst>
      </pc:sldChg>
      <pc:sldChg chg="del">
        <pc:chgData name="Roland, Ellen" userId="e3ef69a0-87b2-4717-b415-772e522cf1d2" providerId="ADAL" clId="{CAF042B1-BC3E-42C6-9D10-8758B1934466}" dt="2024-03-20T11:42:30.730" v="40" actId="2696"/>
        <pc:sldMkLst>
          <pc:docMk/>
          <pc:sldMk cId="91136561" sldId="3731"/>
        </pc:sldMkLst>
      </pc:sldChg>
      <pc:sldChg chg="del">
        <pc:chgData name="Roland, Ellen" userId="e3ef69a0-87b2-4717-b415-772e522cf1d2" providerId="ADAL" clId="{CAF042B1-BC3E-42C6-9D10-8758B1934466}" dt="2024-03-20T11:42:30.730" v="40" actId="2696"/>
        <pc:sldMkLst>
          <pc:docMk/>
          <pc:sldMk cId="3812299264" sldId="3732"/>
        </pc:sldMkLst>
      </pc:sldChg>
      <pc:sldChg chg="del">
        <pc:chgData name="Roland, Ellen" userId="e3ef69a0-87b2-4717-b415-772e522cf1d2" providerId="ADAL" clId="{CAF042B1-BC3E-42C6-9D10-8758B1934466}" dt="2024-03-20T11:42:30.730" v="40" actId="2696"/>
        <pc:sldMkLst>
          <pc:docMk/>
          <pc:sldMk cId="3366408280" sldId="3733"/>
        </pc:sldMkLst>
      </pc:sldChg>
      <pc:sldChg chg="del">
        <pc:chgData name="Roland, Ellen" userId="e3ef69a0-87b2-4717-b415-772e522cf1d2" providerId="ADAL" clId="{CAF042B1-BC3E-42C6-9D10-8758B1934466}" dt="2024-03-20T11:42:30.730" v="40" actId="2696"/>
        <pc:sldMkLst>
          <pc:docMk/>
          <pc:sldMk cId="2775017232" sldId="373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862E6-7E53-48DA-A062-D23B37C7A30C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E000F-D848-4820-8CF2-21B8155EC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8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D6401CB-A442-68CB-FD6C-81FB40B9E16F}"/>
              </a:ext>
            </a:extLst>
          </p:cNvPr>
          <p:cNvSpPr/>
          <p:nvPr userDrawn="1"/>
        </p:nvSpPr>
        <p:spPr>
          <a:xfrm flipH="1" flipV="1">
            <a:off x="1332788" y="856488"/>
            <a:ext cx="10478212" cy="6020582"/>
          </a:xfrm>
          <a:custGeom>
            <a:avLst/>
            <a:gdLst>
              <a:gd name="connsiteX0" fmla="*/ 8133809 w 10478212"/>
              <a:gd name="connsiteY0" fmla="*/ 6020582 h 6020582"/>
              <a:gd name="connsiteX1" fmla="*/ 0 w 10478212"/>
              <a:gd name="connsiteY1" fmla="*/ 6020582 h 6020582"/>
              <a:gd name="connsiteX2" fmla="*/ 0 w 10478212"/>
              <a:gd name="connsiteY2" fmla="*/ 0 h 6020582"/>
              <a:gd name="connsiteX3" fmla="*/ 8430842 w 10478212"/>
              <a:gd name="connsiteY3" fmla="*/ 0 h 6020582"/>
              <a:gd name="connsiteX4" fmla="*/ 10478212 w 10478212"/>
              <a:gd name="connsiteY4" fmla="*/ 6019966 h 6020582"/>
              <a:gd name="connsiteX5" fmla="*/ 8133809 w 10478212"/>
              <a:gd name="connsiteY5" fmla="*/ 6019966 h 602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78212" h="6020582">
                <a:moveTo>
                  <a:pt x="8133809" y="6020582"/>
                </a:moveTo>
                <a:lnTo>
                  <a:pt x="0" y="6020582"/>
                </a:lnTo>
                <a:lnTo>
                  <a:pt x="0" y="0"/>
                </a:lnTo>
                <a:lnTo>
                  <a:pt x="8430842" y="0"/>
                </a:lnTo>
                <a:lnTo>
                  <a:pt x="10478212" y="6019966"/>
                </a:lnTo>
                <a:lnTo>
                  <a:pt x="8133809" y="6019966"/>
                </a:lnTo>
                <a:close/>
              </a:path>
            </a:pathLst>
          </a:custGeom>
          <a:solidFill>
            <a:srgbClr val="5DA9E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08F8134-69F2-5246-69B7-C883B5AB0BA7}"/>
              </a:ext>
            </a:extLst>
          </p:cNvPr>
          <p:cNvSpPr/>
          <p:nvPr userDrawn="1"/>
        </p:nvSpPr>
        <p:spPr>
          <a:xfrm flipH="1" flipV="1">
            <a:off x="1231186" y="-17506"/>
            <a:ext cx="10960812" cy="6894576"/>
          </a:xfrm>
          <a:custGeom>
            <a:avLst/>
            <a:gdLst>
              <a:gd name="connsiteX0" fmla="*/ 8616409 w 10960812"/>
              <a:gd name="connsiteY0" fmla="*/ 6894576 h 6894576"/>
              <a:gd name="connsiteX1" fmla="*/ 0 w 10960812"/>
              <a:gd name="connsiteY1" fmla="*/ 6894576 h 6894576"/>
              <a:gd name="connsiteX2" fmla="*/ 0 w 10960812"/>
              <a:gd name="connsiteY2" fmla="*/ 0 h 6894576"/>
              <a:gd name="connsiteX3" fmla="*/ 8616409 w 10960812"/>
              <a:gd name="connsiteY3" fmla="*/ 0 h 6894576"/>
              <a:gd name="connsiteX4" fmla="*/ 8616409 w 10960812"/>
              <a:gd name="connsiteY4" fmla="*/ 615 h 6894576"/>
              <a:gd name="connsiteX5" fmla="*/ 10960812 w 10960812"/>
              <a:gd name="connsiteY5" fmla="*/ 6893960 h 6894576"/>
              <a:gd name="connsiteX6" fmla="*/ 8616409 w 10960812"/>
              <a:gd name="connsiteY6" fmla="*/ 6893960 h 689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60812" h="6894576">
                <a:moveTo>
                  <a:pt x="8616409" y="6894576"/>
                </a:moveTo>
                <a:lnTo>
                  <a:pt x="0" y="6894576"/>
                </a:lnTo>
                <a:lnTo>
                  <a:pt x="0" y="0"/>
                </a:lnTo>
                <a:lnTo>
                  <a:pt x="8616409" y="0"/>
                </a:lnTo>
                <a:lnTo>
                  <a:pt x="8616409" y="615"/>
                </a:lnTo>
                <a:lnTo>
                  <a:pt x="10960812" y="6893960"/>
                </a:lnTo>
                <a:lnTo>
                  <a:pt x="8616409" y="6893960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BD23DEC-B3CC-8C78-FDD9-9214D5869178}"/>
              </a:ext>
            </a:extLst>
          </p:cNvPr>
          <p:cNvSpPr/>
          <p:nvPr userDrawn="1"/>
        </p:nvSpPr>
        <p:spPr>
          <a:xfrm flipH="1" flipV="1">
            <a:off x="1898504" y="1420368"/>
            <a:ext cx="2509503" cy="5456702"/>
          </a:xfrm>
          <a:custGeom>
            <a:avLst/>
            <a:gdLst>
              <a:gd name="connsiteX0" fmla="*/ 2509503 w 2509503"/>
              <a:gd name="connsiteY0" fmla="*/ 5456086 h 5456702"/>
              <a:gd name="connsiteX1" fmla="*/ 2344403 w 2509503"/>
              <a:gd name="connsiteY1" fmla="*/ 5456086 h 5456702"/>
              <a:gd name="connsiteX2" fmla="*/ 488807 w 2509503"/>
              <a:gd name="connsiteY2" fmla="*/ 0 h 5456702"/>
              <a:gd name="connsiteX3" fmla="*/ 653907 w 2509503"/>
              <a:gd name="connsiteY3" fmla="*/ 0 h 5456702"/>
              <a:gd name="connsiteX4" fmla="*/ 165100 w 2509503"/>
              <a:gd name="connsiteY4" fmla="*/ 5456702 h 5456702"/>
              <a:gd name="connsiteX5" fmla="*/ 0 w 2509503"/>
              <a:gd name="connsiteY5" fmla="*/ 5456702 h 5456702"/>
              <a:gd name="connsiteX6" fmla="*/ 0 w 2509503"/>
              <a:gd name="connsiteY6" fmla="*/ 5456086 h 5456702"/>
              <a:gd name="connsiteX7" fmla="*/ 165100 w 2509503"/>
              <a:gd name="connsiteY7" fmla="*/ 5456086 h 545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9503" h="5456702">
                <a:moveTo>
                  <a:pt x="2509503" y="5456086"/>
                </a:moveTo>
                <a:lnTo>
                  <a:pt x="2344403" y="5456086"/>
                </a:lnTo>
                <a:lnTo>
                  <a:pt x="488807" y="0"/>
                </a:lnTo>
                <a:lnTo>
                  <a:pt x="653907" y="0"/>
                </a:lnTo>
                <a:close/>
                <a:moveTo>
                  <a:pt x="165100" y="5456702"/>
                </a:moveTo>
                <a:lnTo>
                  <a:pt x="0" y="5456702"/>
                </a:lnTo>
                <a:lnTo>
                  <a:pt x="0" y="5456086"/>
                </a:lnTo>
                <a:lnTo>
                  <a:pt x="165100" y="54560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7C357DD-AC4D-4627-DF8D-BD36AB40C246}"/>
              </a:ext>
            </a:extLst>
          </p:cNvPr>
          <p:cNvSpPr/>
          <p:nvPr userDrawn="1"/>
        </p:nvSpPr>
        <p:spPr>
          <a:xfrm rot="3174144" flipH="1" flipV="1">
            <a:off x="8167138" y="-108795"/>
            <a:ext cx="5992514" cy="3859787"/>
          </a:xfrm>
          <a:custGeom>
            <a:avLst/>
            <a:gdLst>
              <a:gd name="connsiteX0" fmla="*/ 5992514 w 5992514"/>
              <a:gd name="connsiteY0" fmla="*/ 1017293 h 3859787"/>
              <a:gd name="connsiteX1" fmla="*/ 3842941 w 5992514"/>
              <a:gd name="connsiteY1" fmla="*/ 3859787 h 3859787"/>
              <a:gd name="connsiteX2" fmla="*/ 0 w 5992514"/>
              <a:gd name="connsiteY2" fmla="*/ 953647 h 3859787"/>
              <a:gd name="connsiteX3" fmla="*/ 2868771 w 5992514"/>
              <a:gd name="connsiteY3" fmla="*/ 0 h 3859787"/>
              <a:gd name="connsiteX4" fmla="*/ 5929007 w 5992514"/>
              <a:gd name="connsiteY4" fmla="*/ 1017294 h 385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2514" h="3859787">
                <a:moveTo>
                  <a:pt x="5992514" y="1017293"/>
                </a:moveTo>
                <a:lnTo>
                  <a:pt x="3842941" y="3859787"/>
                </a:lnTo>
                <a:lnTo>
                  <a:pt x="0" y="953647"/>
                </a:lnTo>
                <a:lnTo>
                  <a:pt x="2868771" y="0"/>
                </a:lnTo>
                <a:lnTo>
                  <a:pt x="5929007" y="1017294"/>
                </a:lnTo>
                <a:close/>
              </a:path>
            </a:pathLst>
          </a:custGeom>
          <a:gradFill flip="none" rotWithShape="1">
            <a:gsLst>
              <a:gs pos="34000">
                <a:srgbClr val="094074"/>
              </a:gs>
              <a:gs pos="97000">
                <a:schemeClr val="tx1">
                  <a:alpha val="22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32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87DCD7-6FC8-52CE-AF1C-A70FF7E95C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23694" y="926592"/>
            <a:ext cx="7437120" cy="2743200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Opening Title Slide</a:t>
            </a:r>
            <a:br>
              <a:rPr lang="en-US" dirty="0"/>
            </a:br>
            <a:r>
              <a:rPr lang="en-US" dirty="0"/>
              <a:t>Arial Bold 42pt.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8C307BC-77C1-8206-F7D4-A0BABF3B7C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23694" y="4303776"/>
            <a:ext cx="7437120" cy="11338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pPr lvl="0"/>
            <a:r>
              <a:rPr lang="en-US" dirty="0"/>
              <a:t>Subtitle, Arial 24pt.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D912D0-188D-7656-7D4E-D4F1D630EF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504" y="5793740"/>
            <a:ext cx="3341981" cy="8728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23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bilities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51D3-6846-7B16-83C6-07147C17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C8E57-6811-D89C-5933-F6744515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4FE-54BD-4A33-AD76-7AB25ECD3BC0}" type="datetime1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BEA3E-672C-B660-3EC9-F92A927D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9F8BF-E307-D345-E678-31C39048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5D1320-F9A9-FD15-3B67-557FA530982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2734371"/>
            <a:ext cx="5562600" cy="1737360"/>
          </a:xfrm>
        </p:spPr>
        <p:txBody>
          <a:bodyPr numCol="2">
            <a:normAutofit lnSpcReduction="10000"/>
          </a:bodyPr>
          <a:lstStyle>
            <a:lvl1pPr>
              <a:defRPr sz="1400"/>
            </a:lvl1pPr>
          </a:lstStyle>
          <a:p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r>
              <a:rPr lang="en-US" sz="1400" dirty="0"/>
              <a:t>Insert capabilities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197B3-172D-8E38-C8C4-96F755200AB9}"/>
              </a:ext>
            </a:extLst>
          </p:cNvPr>
          <p:cNvSpPr txBox="1"/>
          <p:nvPr userDrawn="1"/>
        </p:nvSpPr>
        <p:spPr>
          <a:xfrm>
            <a:off x="457200" y="2395728"/>
            <a:ext cx="55245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dirty="0">
                <a:solidFill>
                  <a:srgbClr val="5DA9E8"/>
                </a:solidFill>
              </a:rPr>
              <a:t>Capabilities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2E09EA-B29E-3B60-8D53-278E3F79A5DC}"/>
              </a:ext>
            </a:extLst>
          </p:cNvPr>
          <p:cNvSpPr txBox="1"/>
          <p:nvPr userDrawn="1"/>
        </p:nvSpPr>
        <p:spPr>
          <a:xfrm>
            <a:off x="457200" y="4541657"/>
            <a:ext cx="5524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DA9E8"/>
                </a:solidFill>
              </a:rPr>
              <a:t>Notable Programs and Customers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99FC28D-3A80-3344-E65B-9A610A930F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198562"/>
            <a:ext cx="5562600" cy="1188720"/>
          </a:xfrm>
        </p:spPr>
        <p:txBody>
          <a:bodyPr>
            <a:noAutofit/>
          </a:bodyPr>
          <a:lstStyle>
            <a:lvl1pPr marL="0" indent="0">
              <a:buNone/>
              <a:defRPr sz="1500" i="1"/>
            </a:lvl1pPr>
            <a:lvl2pPr>
              <a:defRPr sz="1500" i="1"/>
            </a:lvl2pPr>
            <a:lvl3pPr>
              <a:defRPr sz="1600" i="1"/>
            </a:lvl3pPr>
            <a:lvl4pPr>
              <a:defRPr sz="1600" i="1"/>
            </a:lvl4pPr>
            <a:lvl5pPr>
              <a:defRPr sz="160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C9884CFB-C4A7-CF1B-65B3-FE6D905B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95296" y="4879975"/>
            <a:ext cx="5524504" cy="1073150"/>
          </a:xfrm>
        </p:spPr>
        <p:txBody>
          <a:bodyPr vert="horz" lIns="91440" tIns="45720" rIns="91440" bIns="45720" numCol="2" rtlCol="0">
            <a:normAutofit lnSpcReduction="10000"/>
          </a:bodyPr>
          <a:lstStyle>
            <a:lvl1pPr>
              <a:defRPr lang="en-US" sz="1200" dirty="0" smtClean="0"/>
            </a:lvl1pPr>
          </a:lstStyle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DC5A95F-CD68-E68E-EFBB-5F17145DE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2200" y="1198563"/>
            <a:ext cx="5614988" cy="4754562"/>
          </a:xfrm>
          <a:custGeom>
            <a:avLst/>
            <a:gdLst>
              <a:gd name="connsiteX0" fmla="*/ 0 w 5614988"/>
              <a:gd name="connsiteY0" fmla="*/ 0 h 4754562"/>
              <a:gd name="connsiteX1" fmla="*/ 3873561 w 5614988"/>
              <a:gd name="connsiteY1" fmla="*/ 0 h 4754562"/>
              <a:gd name="connsiteX2" fmla="*/ 5614988 w 5614988"/>
              <a:gd name="connsiteY2" fmla="*/ 4754562 h 4754562"/>
              <a:gd name="connsiteX3" fmla="*/ 1741426 w 5614988"/>
              <a:gd name="connsiteY3" fmla="*/ 4754562 h 4754562"/>
              <a:gd name="connsiteX4" fmla="*/ 0 w 5614988"/>
              <a:gd name="connsiteY4" fmla="*/ 4 h 475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4988" h="4754562">
                <a:moveTo>
                  <a:pt x="0" y="0"/>
                </a:moveTo>
                <a:lnTo>
                  <a:pt x="3873561" y="0"/>
                </a:lnTo>
                <a:lnTo>
                  <a:pt x="5614988" y="4754562"/>
                </a:lnTo>
                <a:lnTo>
                  <a:pt x="1741426" y="4754562"/>
                </a:lnTo>
                <a:lnTo>
                  <a:pt x="0" y="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6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bilities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121313D-E6F2-CCFC-A297-21576AE7B9C1}"/>
              </a:ext>
            </a:extLst>
          </p:cNvPr>
          <p:cNvSpPr/>
          <p:nvPr userDrawn="1"/>
        </p:nvSpPr>
        <p:spPr>
          <a:xfrm flipH="1" flipV="1">
            <a:off x="5733143" y="-17597"/>
            <a:ext cx="6385469" cy="6894014"/>
          </a:xfrm>
          <a:custGeom>
            <a:avLst/>
            <a:gdLst>
              <a:gd name="connsiteX0" fmla="*/ 6385469 w 6385469"/>
              <a:gd name="connsiteY0" fmla="*/ 6894014 h 6894014"/>
              <a:gd name="connsiteX1" fmla="*/ 3860437 w 6385469"/>
              <a:gd name="connsiteY1" fmla="*/ 6894014 h 6894014"/>
              <a:gd name="connsiteX2" fmla="*/ 3860437 w 6385469"/>
              <a:gd name="connsiteY2" fmla="*/ 6893927 h 6894014"/>
              <a:gd name="connsiteX3" fmla="*/ 2524669 w 6385469"/>
              <a:gd name="connsiteY3" fmla="*/ 6893927 h 6894014"/>
              <a:gd name="connsiteX4" fmla="*/ 2524669 w 6385469"/>
              <a:gd name="connsiteY4" fmla="*/ 6893517 h 6894014"/>
              <a:gd name="connsiteX5" fmla="*/ 0 w 6385469"/>
              <a:gd name="connsiteY5" fmla="*/ 497 h 6894014"/>
              <a:gd name="connsiteX6" fmla="*/ 2524669 w 6385469"/>
              <a:gd name="connsiteY6" fmla="*/ 497 h 6894014"/>
              <a:gd name="connsiteX7" fmla="*/ 2524669 w 6385469"/>
              <a:gd name="connsiteY7" fmla="*/ 86 h 6894014"/>
              <a:gd name="connsiteX8" fmla="*/ 3860437 w 6385469"/>
              <a:gd name="connsiteY8" fmla="*/ 86 h 6894014"/>
              <a:gd name="connsiteX9" fmla="*/ 3860437 w 6385469"/>
              <a:gd name="connsiteY9" fmla="*/ 0 h 689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5469" h="6894014">
                <a:moveTo>
                  <a:pt x="6385469" y="6894014"/>
                </a:moveTo>
                <a:lnTo>
                  <a:pt x="3860437" y="6894014"/>
                </a:lnTo>
                <a:lnTo>
                  <a:pt x="3860437" y="6893927"/>
                </a:lnTo>
                <a:lnTo>
                  <a:pt x="2524669" y="6893927"/>
                </a:lnTo>
                <a:lnTo>
                  <a:pt x="2524669" y="6893517"/>
                </a:lnTo>
                <a:lnTo>
                  <a:pt x="0" y="497"/>
                </a:lnTo>
                <a:lnTo>
                  <a:pt x="2524669" y="497"/>
                </a:lnTo>
                <a:lnTo>
                  <a:pt x="2524669" y="86"/>
                </a:lnTo>
                <a:lnTo>
                  <a:pt x="3860437" y="86"/>
                </a:lnTo>
                <a:lnTo>
                  <a:pt x="3860437" y="0"/>
                </a:lnTo>
                <a:close/>
              </a:path>
            </a:pathLst>
          </a:custGeom>
          <a:gradFill>
            <a:gsLst>
              <a:gs pos="89000">
                <a:schemeClr val="bg1">
                  <a:lumMod val="95000"/>
                </a:schemeClr>
              </a:gs>
              <a:gs pos="18000">
                <a:schemeClr val="bg1">
                  <a:lumMod val="85000"/>
                </a:schemeClr>
              </a:gs>
              <a:gs pos="12000">
                <a:schemeClr val="accent1">
                  <a:lumMod val="0"/>
                  <a:lumOff val="100000"/>
                  <a:alpha val="0"/>
                </a:schemeClr>
              </a:gs>
              <a:gs pos="93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9C51D3-6846-7B16-83C6-07147C17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C8E57-6811-D89C-5933-F6744515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74FE-54BD-4A33-AD76-7AB25ECD3BC0}" type="datetime1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BEA3E-672C-B660-3EC9-F92A927D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9F8BF-E307-D345-E678-31C39048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45D1320-F9A9-FD15-3B67-557FA530982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2734371"/>
            <a:ext cx="5562600" cy="1737360"/>
          </a:xfrm>
        </p:spPr>
        <p:txBody>
          <a:bodyPr numCol="2">
            <a:normAutofit lnSpcReduction="10000"/>
          </a:bodyPr>
          <a:lstStyle>
            <a:lvl1pPr>
              <a:defRPr sz="1200"/>
            </a:lvl1pPr>
          </a:lstStyle>
          <a:p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pPr marL="228600" marR="0" lvl="0" indent="-228600" algn="l" defTabSz="1216152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94074"/>
              </a:buClr>
              <a:buSzTx/>
              <a:buFont typeface="Wingdings 3" panose="05040102010807070707" pitchFamily="18" charset="2"/>
              <a:buChar char=""/>
              <a:tabLst/>
              <a:defRPr/>
            </a:pPr>
            <a:r>
              <a:rPr lang="en-US" sz="1400" dirty="0"/>
              <a:t>Insert capabilities</a:t>
            </a:r>
          </a:p>
          <a:p>
            <a:r>
              <a:rPr lang="en-US" sz="1400" dirty="0"/>
              <a:t>Insert capabilities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197B3-172D-8E38-C8C4-96F755200AB9}"/>
              </a:ext>
            </a:extLst>
          </p:cNvPr>
          <p:cNvSpPr txBox="1"/>
          <p:nvPr userDrawn="1"/>
        </p:nvSpPr>
        <p:spPr>
          <a:xfrm>
            <a:off x="457200" y="2391631"/>
            <a:ext cx="55245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dirty="0">
                <a:solidFill>
                  <a:srgbClr val="5DA9E8"/>
                </a:solidFill>
              </a:rPr>
              <a:t>Capabilities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2E09EA-B29E-3B60-8D53-278E3F79A5DC}"/>
              </a:ext>
            </a:extLst>
          </p:cNvPr>
          <p:cNvSpPr txBox="1"/>
          <p:nvPr userDrawn="1"/>
        </p:nvSpPr>
        <p:spPr>
          <a:xfrm>
            <a:off x="457200" y="4541657"/>
            <a:ext cx="5524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DA9E8"/>
                </a:solidFill>
              </a:rPr>
              <a:t>Notable Programs and Customers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99FC28D-3A80-3344-E65B-9A610A930F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206402"/>
            <a:ext cx="5562600" cy="1185229"/>
          </a:xfrm>
        </p:spPr>
        <p:txBody>
          <a:bodyPr>
            <a:noAutofit/>
          </a:bodyPr>
          <a:lstStyle>
            <a:lvl1pPr marL="0" indent="0">
              <a:buNone/>
              <a:defRPr sz="1500" i="1"/>
            </a:lvl1pPr>
            <a:lvl2pPr>
              <a:defRPr sz="1500" i="1"/>
            </a:lvl2pPr>
            <a:lvl3pPr>
              <a:defRPr sz="1600" i="1"/>
            </a:lvl3pPr>
            <a:lvl4pPr>
              <a:defRPr sz="1600" i="1"/>
            </a:lvl4pPr>
            <a:lvl5pPr>
              <a:defRPr sz="160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C9884CFB-C4A7-CF1B-65B3-FE6D905B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95296" y="4879975"/>
            <a:ext cx="5524504" cy="1073150"/>
          </a:xfrm>
        </p:spPr>
        <p:txBody>
          <a:bodyPr vert="horz" lIns="91440" tIns="45720" rIns="91440" bIns="45720" numCol="2" rtlCol="0">
            <a:normAutofit lnSpcReduction="10000"/>
          </a:bodyPr>
          <a:lstStyle>
            <a:lvl1pPr>
              <a:defRPr lang="en-US" sz="1200" dirty="0" smtClean="0"/>
            </a:lvl1pPr>
          </a:lstStyle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  <a:p>
            <a:pPr lvl="0"/>
            <a:r>
              <a:rPr lang="en-US" dirty="0"/>
              <a:t>Insert Notable Program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1DC5A95F-CD68-E68E-EFBB-5F17145DE77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2200" y="1198563"/>
            <a:ext cx="5614988" cy="4754562"/>
          </a:xfrm>
          <a:custGeom>
            <a:avLst/>
            <a:gdLst>
              <a:gd name="connsiteX0" fmla="*/ 0 w 5614988"/>
              <a:gd name="connsiteY0" fmla="*/ 0 h 4754562"/>
              <a:gd name="connsiteX1" fmla="*/ 3873561 w 5614988"/>
              <a:gd name="connsiteY1" fmla="*/ 0 h 4754562"/>
              <a:gd name="connsiteX2" fmla="*/ 5614988 w 5614988"/>
              <a:gd name="connsiteY2" fmla="*/ 4754562 h 4754562"/>
              <a:gd name="connsiteX3" fmla="*/ 1741426 w 5614988"/>
              <a:gd name="connsiteY3" fmla="*/ 4754562 h 4754562"/>
              <a:gd name="connsiteX4" fmla="*/ 0 w 5614988"/>
              <a:gd name="connsiteY4" fmla="*/ 4 h 475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4988" h="4754562">
                <a:moveTo>
                  <a:pt x="0" y="0"/>
                </a:moveTo>
                <a:lnTo>
                  <a:pt x="3873561" y="0"/>
                </a:lnTo>
                <a:lnTo>
                  <a:pt x="5614988" y="4754562"/>
                </a:lnTo>
                <a:lnTo>
                  <a:pt x="1741426" y="4754562"/>
                </a:lnTo>
                <a:lnTo>
                  <a:pt x="0" y="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00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640E9-289E-B3FA-D7C8-4B9162A2B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97864"/>
            <a:ext cx="55403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E0453-9803-63DA-E14C-799FB4D6A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021776"/>
            <a:ext cx="5540375" cy="3924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C5A52B-331E-7D72-3DE9-6FB94CE70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97864"/>
            <a:ext cx="56144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A854FD-CEB0-DBB1-6042-ED4F44F9B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21775"/>
            <a:ext cx="5614416" cy="39243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901085-36E2-D630-3998-6C9FBCD53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9004-49F5-48DD-B077-3992CC7A5832}" type="datetime1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F1E2FE-5324-4DA7-0DB9-5415410CF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B8CE4-4B69-C322-E329-FE99F63A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D9871D6-A7AD-82AD-EECB-115091BA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872"/>
            <a:ext cx="10515600" cy="841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2362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43123-D972-C835-F801-B60F7957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0F1D4-E5E9-6B1D-412C-D9FF257D1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0F40-1F25-4D3F-8068-F4ED4994B21F}" type="datetime1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08172-A1A3-FD59-5606-C4167B613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C0EFF-808B-7E4E-8DDD-CC55907CA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21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C50D-E84F-3391-792A-A026314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1439-158C-4558-AE07-1A13F2710DD0}" type="datetime1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8230F-33B9-C86C-A127-5D43517C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F2052-CAFE-8072-7E86-5CCF0FED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27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C50D-E84F-3391-792A-A026314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1439-158C-4558-AE07-1A13F2710DD0}" type="datetime1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8230F-33B9-C86C-A127-5D43517C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F2052-CAFE-8072-7E86-5CCF0FED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4CAE64-2259-465B-B421-9D914A9A8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691290-C3E5-3E8A-0791-9F20027B957B}"/>
              </a:ext>
            </a:extLst>
          </p:cNvPr>
          <p:cNvSpPr/>
          <p:nvPr userDrawn="1"/>
        </p:nvSpPr>
        <p:spPr>
          <a:xfrm>
            <a:off x="10820400" y="0"/>
            <a:ext cx="1371600" cy="1295400"/>
          </a:xfrm>
          <a:prstGeom prst="rect">
            <a:avLst/>
          </a:pr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BC142-2E18-A9BE-1F14-D0D403FC7703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valkyrie.com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3C5EE-BA47-2FEC-4F17-6BC87FDA088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rgbClr val="D92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F3125FC-986B-29DC-FA99-C54C2CCB037F}"/>
              </a:ext>
            </a:extLst>
          </p:cNvPr>
          <p:cNvSpPr/>
          <p:nvPr userDrawn="1"/>
        </p:nvSpPr>
        <p:spPr>
          <a:xfrm>
            <a:off x="0" y="5562600"/>
            <a:ext cx="2120900" cy="1295400"/>
          </a:xfrm>
          <a:prstGeom prst="rect">
            <a:avLst/>
          </a:pr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33EBE5-57FB-2DD6-814A-728E6640EC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266868"/>
            <a:ext cx="1676400" cy="4378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9673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8C24-0905-D1F1-154C-29698F9FB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314825" cy="1600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5EC1-9BD1-8E70-A67D-AD9FCF20F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603428" cy="49586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0C909-BE00-01DD-3FAD-D08EA96FF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57399"/>
            <a:ext cx="4314825" cy="388867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B0E6D-F2E4-1C93-7E59-D64A317C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9706-4089-41DE-B310-309C2E00E82C}" type="datetime1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1C392-FC19-0B42-D5A0-294A33244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46DA5-DFC4-9218-7DA3-2CCD8E60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82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80971-11DD-A751-5DEE-B19BB19F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EC85A-35BC-404C-5DC2-9E0AD871A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CA67C-ACC7-C87C-8139-3C64E456C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46BD-8CAD-4461-A89E-9E78AEBC70FE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27196-6D2E-5FC6-6CF6-AB76E97B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711A2-E609-00BD-3D57-4E181171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18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E5536C-9A63-C668-D7A7-612DC188A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CA8DF-F32D-B53E-4243-77B3D012D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CFC38-F546-1B1A-5EA3-08A0BC09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71B3-48B1-42A2-94CA-C110BBDCEB7D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26917-1787-B2D8-D574-04388EB1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256D2-54E6-55E5-9D26-AA3E8AF2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70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2558C0-F83A-3C22-D36C-B5A224AB6DF8}"/>
              </a:ext>
            </a:extLst>
          </p:cNvPr>
          <p:cNvSpPr/>
          <p:nvPr userDrawn="1"/>
        </p:nvSpPr>
        <p:spPr>
          <a:xfrm>
            <a:off x="205408" y="199511"/>
            <a:ext cx="11774949" cy="60655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310EA-EBAC-952D-ECFF-D713EE333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B640-55E3-40A4-A391-63E7528B4099}" type="datetime1">
              <a:rPr lang="en-US" smtClean="0"/>
              <a:pPr/>
              <a:t>3/20/2024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F742E-BB41-1A0C-DA50-23FDFD8235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A370F3-84A1-4240-B120-1847FC118E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89B37FC-39DA-70B1-ECEA-68C1FE14BF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30" y="2801110"/>
            <a:ext cx="4066040" cy="1255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E09196-1FDD-8FCE-DCBF-065545B901A5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rgbClr val="094074"/>
                </a:solidFill>
              </a:rPr>
              <a:t>valkyrie.com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F299DC-DFB0-89E3-4C7D-F180B93738AD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849132A-B5CC-847A-64E9-DA47CF2702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0688" y="4466259"/>
            <a:ext cx="5256212" cy="444500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POC 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CBC6C23-E8C5-2A76-55C2-257E11A223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0688" y="4910759"/>
            <a:ext cx="5256212" cy="444500"/>
          </a:xfrm>
        </p:spPr>
        <p:txBody>
          <a:bodyPr>
            <a:noAutofit/>
          </a:bodyPr>
          <a:lstStyle>
            <a:lvl1pPr marL="0" indent="0">
              <a:buNone/>
              <a:defRPr sz="187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POC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F184CBDA-8B42-AB34-E018-02CD9ACDFE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0688" y="5398517"/>
            <a:ext cx="5256212" cy="698572"/>
          </a:xfrm>
        </p:spPr>
        <p:txBody>
          <a:bodyPr>
            <a:noAutofit/>
          </a:bodyPr>
          <a:lstStyle>
            <a:lvl1pPr marL="0" indent="0">
              <a:buNone/>
              <a:defRPr sz="160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Phone:</a:t>
            </a:r>
          </a:p>
          <a:p>
            <a:pPr lvl="0"/>
            <a:r>
              <a:rPr lang="en-US" dirty="0"/>
              <a:t>Email: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7041C15B-3000-C418-4613-F4D4793382CE}"/>
              </a:ext>
            </a:extLst>
          </p:cNvPr>
          <p:cNvSpPr/>
          <p:nvPr userDrawn="1"/>
        </p:nvSpPr>
        <p:spPr>
          <a:xfrm flipH="1" flipV="1">
            <a:off x="11232024" y="-12701"/>
            <a:ext cx="959972" cy="232727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7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7D74-4598-71A3-BC77-B95E8E1F7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Title to Slide, Arial Bold 40pt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61767-DAA9-2607-AC70-9F488E73A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chemeClr val="accent5"/>
                </a:solidFill>
              </a:defRPr>
            </a:lvl1pPr>
            <a:lvl2pPr>
              <a:defRPr sz="3200">
                <a:solidFill>
                  <a:schemeClr val="accent5"/>
                </a:solidFill>
              </a:defRPr>
            </a:lvl2pPr>
            <a:lvl3pPr>
              <a:defRPr sz="2800">
                <a:solidFill>
                  <a:schemeClr val="accent5"/>
                </a:solidFill>
              </a:defRPr>
            </a:lvl3pPr>
            <a:lvl4pPr>
              <a:defRPr sz="2400">
                <a:solidFill>
                  <a:schemeClr val="accent5"/>
                </a:solidFill>
              </a:defRPr>
            </a:lvl4pPr>
            <a:lvl5pPr>
              <a:defRPr sz="24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784A4-CEC1-21AC-AE13-C5F63477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D468-8124-4882-A9BF-ADABD1C75A38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5134-961C-1FB9-8269-02CFE7DB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3E0C1-C259-0479-F5F8-2F4AA25C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BCB474-3965-04CB-0E32-C3BB314CAB6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2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: Valkyri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7D74-4598-71A3-BC77-B95E8E1F7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to Slide, Arial Bold 32pt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61767-DAA9-2607-AC70-9F488E73A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784A4-CEC1-21AC-AE13-C5F63477F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D468-8124-4882-A9BF-ADABD1C75A38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75134-961C-1FB9-8269-02CFE7DB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3E0C1-C259-0479-F5F8-2F4AA25C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BCB474-3965-04CB-0E32-C3BB314CAB6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12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050DB78-CE49-784A-0C29-79C149ECCF07}"/>
              </a:ext>
            </a:extLst>
          </p:cNvPr>
          <p:cNvSpPr/>
          <p:nvPr userDrawn="1"/>
        </p:nvSpPr>
        <p:spPr>
          <a:xfrm flipH="1" flipV="1">
            <a:off x="2445596" y="3089539"/>
            <a:ext cx="1446741" cy="3768463"/>
          </a:xfrm>
          <a:custGeom>
            <a:avLst/>
            <a:gdLst>
              <a:gd name="connsiteX0" fmla="*/ 1446741 w 1446741"/>
              <a:gd name="connsiteY0" fmla="*/ 3768463 h 3768463"/>
              <a:gd name="connsiteX1" fmla="*/ 1281641 w 1446741"/>
              <a:gd name="connsiteY1" fmla="*/ 3768463 h 3768463"/>
              <a:gd name="connsiteX2" fmla="*/ 0 w 1446741"/>
              <a:gd name="connsiteY2" fmla="*/ 0 h 3768463"/>
              <a:gd name="connsiteX3" fmla="*/ 165100 w 1446741"/>
              <a:gd name="connsiteY3" fmla="*/ 0 h 376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6741" h="3768463">
                <a:moveTo>
                  <a:pt x="1446741" y="3768463"/>
                </a:moveTo>
                <a:lnTo>
                  <a:pt x="1281641" y="3768463"/>
                </a:lnTo>
                <a:lnTo>
                  <a:pt x="0" y="0"/>
                </a:lnTo>
                <a:lnTo>
                  <a:pt x="165100" y="0"/>
                </a:lnTo>
                <a:close/>
              </a:path>
            </a:pathLst>
          </a:custGeom>
          <a:solidFill>
            <a:srgbClr val="5DA9E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AE8F608-2D4B-3436-F677-65AAC4B65C62}"/>
              </a:ext>
            </a:extLst>
          </p:cNvPr>
          <p:cNvSpPr/>
          <p:nvPr userDrawn="1"/>
        </p:nvSpPr>
        <p:spPr>
          <a:xfrm>
            <a:off x="1" y="0"/>
            <a:ext cx="3746075" cy="6894576"/>
          </a:xfrm>
          <a:custGeom>
            <a:avLst/>
            <a:gdLst>
              <a:gd name="connsiteX0" fmla="*/ 0 w 3746075"/>
              <a:gd name="connsiteY0" fmla="*/ 0 h 6894576"/>
              <a:gd name="connsiteX1" fmla="*/ 1401672 w 3746075"/>
              <a:gd name="connsiteY1" fmla="*/ 0 h 6894576"/>
              <a:gd name="connsiteX2" fmla="*/ 1401672 w 3746075"/>
              <a:gd name="connsiteY2" fmla="*/ 615 h 6894576"/>
              <a:gd name="connsiteX3" fmla="*/ 3746075 w 3746075"/>
              <a:gd name="connsiteY3" fmla="*/ 6893960 h 6894576"/>
              <a:gd name="connsiteX4" fmla="*/ 1401672 w 3746075"/>
              <a:gd name="connsiteY4" fmla="*/ 6893960 h 6894576"/>
              <a:gd name="connsiteX5" fmla="*/ 1401672 w 3746075"/>
              <a:gd name="connsiteY5" fmla="*/ 6894576 h 6894576"/>
              <a:gd name="connsiteX6" fmla="*/ 0 w 3746075"/>
              <a:gd name="connsiteY6" fmla="*/ 6894576 h 689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46075" h="6894576">
                <a:moveTo>
                  <a:pt x="0" y="0"/>
                </a:moveTo>
                <a:lnTo>
                  <a:pt x="1401672" y="0"/>
                </a:lnTo>
                <a:lnTo>
                  <a:pt x="1401672" y="615"/>
                </a:lnTo>
                <a:lnTo>
                  <a:pt x="3746075" y="6893960"/>
                </a:lnTo>
                <a:lnTo>
                  <a:pt x="1401672" y="6893960"/>
                </a:lnTo>
                <a:lnTo>
                  <a:pt x="1401672" y="6894576"/>
                </a:lnTo>
                <a:lnTo>
                  <a:pt x="0" y="6894576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8770-5147-6A8D-5723-5EF60E6A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FE81-3AE7-4E41-B62E-76250D9FA4D3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41DDB-0567-005E-DB95-5383EA62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55E69-9BE9-B851-BE9D-450100E2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F053B74-BA0A-FAA2-F0B8-7D953BF88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3232" y="926592"/>
            <a:ext cx="7437120" cy="2743200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Section Title Slide: Option A</a:t>
            </a:r>
            <a:br>
              <a:rPr lang="en-US" dirty="0"/>
            </a:br>
            <a:r>
              <a:rPr lang="en-US" dirty="0"/>
              <a:t>Arial Bold 42pt.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220900-2057-6704-55E8-A5EF0EAC1A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3232" y="4303776"/>
            <a:ext cx="7437120" cy="11338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pPr lvl="0"/>
            <a:r>
              <a:rPr lang="en-US" dirty="0"/>
              <a:t>Subtitle, Arial 24pt.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D2EA03-2C1D-C218-9702-76D8150734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12" y="6254496"/>
            <a:ext cx="1828800" cy="47762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B71AC52-73A7-020E-05F9-3F0963EC6EB2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14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050DB78-CE49-784A-0C29-79C149ECCF07}"/>
              </a:ext>
            </a:extLst>
          </p:cNvPr>
          <p:cNvSpPr/>
          <p:nvPr userDrawn="1"/>
        </p:nvSpPr>
        <p:spPr>
          <a:xfrm flipH="1" flipV="1">
            <a:off x="1847703" y="3089539"/>
            <a:ext cx="1446741" cy="3768463"/>
          </a:xfrm>
          <a:custGeom>
            <a:avLst/>
            <a:gdLst>
              <a:gd name="connsiteX0" fmla="*/ 1446741 w 1446741"/>
              <a:gd name="connsiteY0" fmla="*/ 3768463 h 3768463"/>
              <a:gd name="connsiteX1" fmla="*/ 1281641 w 1446741"/>
              <a:gd name="connsiteY1" fmla="*/ 3768463 h 3768463"/>
              <a:gd name="connsiteX2" fmla="*/ 0 w 1446741"/>
              <a:gd name="connsiteY2" fmla="*/ 0 h 3768463"/>
              <a:gd name="connsiteX3" fmla="*/ 165100 w 1446741"/>
              <a:gd name="connsiteY3" fmla="*/ 0 h 376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6741" h="3768463">
                <a:moveTo>
                  <a:pt x="1446741" y="3768463"/>
                </a:moveTo>
                <a:lnTo>
                  <a:pt x="1281641" y="3768463"/>
                </a:lnTo>
                <a:lnTo>
                  <a:pt x="0" y="0"/>
                </a:lnTo>
                <a:lnTo>
                  <a:pt x="165100" y="0"/>
                </a:lnTo>
                <a:close/>
              </a:path>
            </a:pathLst>
          </a:custGeom>
          <a:solidFill>
            <a:srgbClr val="5DA9E8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D045B2-13ED-6BEE-4FB5-EEFAED2414EF}"/>
              </a:ext>
            </a:extLst>
          </p:cNvPr>
          <p:cNvSpPr/>
          <p:nvPr userDrawn="1"/>
        </p:nvSpPr>
        <p:spPr>
          <a:xfrm flipH="1" flipV="1">
            <a:off x="1296508" y="1"/>
            <a:ext cx="1672677" cy="4432791"/>
          </a:xfrm>
          <a:custGeom>
            <a:avLst/>
            <a:gdLst>
              <a:gd name="connsiteX0" fmla="*/ 1672677 w 1672677"/>
              <a:gd name="connsiteY0" fmla="*/ 4432791 h 4432791"/>
              <a:gd name="connsiteX1" fmla="*/ 1507577 w 1672677"/>
              <a:gd name="connsiteY1" fmla="*/ 4432791 h 4432791"/>
              <a:gd name="connsiteX2" fmla="*/ 0 w 1672677"/>
              <a:gd name="connsiteY2" fmla="*/ 0 h 4432791"/>
              <a:gd name="connsiteX3" fmla="*/ 165100 w 1672677"/>
              <a:gd name="connsiteY3" fmla="*/ 0 h 4432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677" h="4432791">
                <a:moveTo>
                  <a:pt x="1672677" y="4432791"/>
                </a:moveTo>
                <a:lnTo>
                  <a:pt x="1507577" y="4432791"/>
                </a:lnTo>
                <a:lnTo>
                  <a:pt x="0" y="0"/>
                </a:lnTo>
                <a:lnTo>
                  <a:pt x="165100" y="0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8770-5147-6A8D-5723-5EF60E6A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50CB-6F69-46D9-8560-1693725F7AA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41DDB-0567-005E-DB95-5383EA62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55E69-9BE9-B851-BE9D-450100E2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F053B74-BA0A-FAA2-F0B8-7D953BF88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53232" y="926592"/>
            <a:ext cx="7437120" cy="2743200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rgbClr val="094074"/>
                </a:solidFill>
              </a:defRPr>
            </a:lvl1pPr>
          </a:lstStyle>
          <a:p>
            <a:r>
              <a:rPr lang="en-US" dirty="0"/>
              <a:t>Section Title Slide: Option B</a:t>
            </a:r>
            <a:br>
              <a:rPr lang="en-US" dirty="0"/>
            </a:br>
            <a:r>
              <a:rPr lang="en-US" dirty="0"/>
              <a:t>Arial Bold 42pt.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220900-2057-6704-55E8-A5EF0EAC1A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53232" y="4303776"/>
            <a:ext cx="7437120" cy="11338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pPr lvl="0"/>
            <a:r>
              <a:rPr lang="en-US" dirty="0"/>
              <a:t>Subtitle, Arial 24pt.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A46A9AE-2814-F1AC-B53B-990B8E56FC25}"/>
              </a:ext>
            </a:extLst>
          </p:cNvPr>
          <p:cNvSpPr/>
          <p:nvPr userDrawn="1"/>
        </p:nvSpPr>
        <p:spPr>
          <a:xfrm flipH="1" flipV="1">
            <a:off x="1898504" y="2786222"/>
            <a:ext cx="1555045" cy="4086913"/>
          </a:xfrm>
          <a:custGeom>
            <a:avLst/>
            <a:gdLst>
              <a:gd name="connsiteX0" fmla="*/ 1555045 w 1555045"/>
              <a:gd name="connsiteY0" fmla="*/ 4086913 h 4086913"/>
              <a:gd name="connsiteX1" fmla="*/ 1389945 w 1555045"/>
              <a:gd name="connsiteY1" fmla="*/ 4086913 h 4086913"/>
              <a:gd name="connsiteX2" fmla="*/ 0 w 1555045"/>
              <a:gd name="connsiteY2" fmla="*/ 0 h 4086913"/>
              <a:gd name="connsiteX3" fmla="*/ 165100 w 1555045"/>
              <a:gd name="connsiteY3" fmla="*/ 0 h 408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5045" h="4086913">
                <a:moveTo>
                  <a:pt x="1555045" y="4086913"/>
                </a:moveTo>
                <a:lnTo>
                  <a:pt x="1389945" y="4086913"/>
                </a:lnTo>
                <a:lnTo>
                  <a:pt x="0" y="0"/>
                </a:lnTo>
                <a:lnTo>
                  <a:pt x="165100" y="0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43302898-B13F-EDE4-FAD5-1EE7489D576F}"/>
              </a:ext>
            </a:extLst>
          </p:cNvPr>
          <p:cNvSpPr/>
          <p:nvPr userDrawn="1"/>
        </p:nvSpPr>
        <p:spPr>
          <a:xfrm flipH="1" flipV="1">
            <a:off x="11632222" y="-1"/>
            <a:ext cx="559776" cy="152986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58D383-3A51-9358-6281-59CBA82233F2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6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2F4D00-8D1D-7E8D-6CD6-A6F103CC879D}"/>
              </a:ext>
            </a:extLst>
          </p:cNvPr>
          <p:cNvSpPr/>
          <p:nvPr userDrawn="1"/>
        </p:nvSpPr>
        <p:spPr>
          <a:xfrm>
            <a:off x="205408" y="199512"/>
            <a:ext cx="11774949" cy="6027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43302898-B13F-EDE4-FAD5-1EE7489D576F}"/>
              </a:ext>
            </a:extLst>
          </p:cNvPr>
          <p:cNvSpPr/>
          <p:nvPr userDrawn="1"/>
        </p:nvSpPr>
        <p:spPr>
          <a:xfrm flipH="1" flipV="1">
            <a:off x="10690352" y="-12701"/>
            <a:ext cx="1501646" cy="364046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A8770-5147-6A8D-5723-5EF60E6A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750CB-6F69-46D9-8560-1693725F7AA2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41DDB-0567-005E-DB95-5383EA62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55E69-9BE9-B851-BE9D-450100E2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F053B74-BA0A-FAA2-F0B8-7D953BF887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104" y="1709928"/>
            <a:ext cx="10515600" cy="2852928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rgbClr val="094074"/>
                </a:solidFill>
              </a:defRPr>
            </a:lvl1pPr>
          </a:lstStyle>
          <a:p>
            <a:r>
              <a:rPr lang="en-US" dirty="0"/>
              <a:t>Section Break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43250F-4463-B6FC-00A0-271D6C976BB0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5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C50D-E84F-3391-792A-A026314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1439-158C-4558-AE07-1A13F2710DD0}" type="datetime1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8230F-33B9-C86C-A127-5D43517C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F2052-CAFE-8072-7E86-5CCF0FED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4CAE64-2259-465B-B421-9D914A9A8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691290-C3E5-3E8A-0791-9F20027B957B}"/>
              </a:ext>
            </a:extLst>
          </p:cNvPr>
          <p:cNvSpPr/>
          <p:nvPr userDrawn="1"/>
        </p:nvSpPr>
        <p:spPr>
          <a:xfrm>
            <a:off x="10820400" y="0"/>
            <a:ext cx="1371600" cy="1295400"/>
          </a:xfrm>
          <a:prstGeom prst="rect">
            <a:avLst/>
          </a:pr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BC142-2E18-A9BE-1F14-D0D403FC7703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valkyrie.com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3C5EE-BA47-2FEC-4F17-6BC87FDA088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F3125FC-986B-29DC-FA99-C54C2CCB037F}"/>
              </a:ext>
            </a:extLst>
          </p:cNvPr>
          <p:cNvSpPr/>
          <p:nvPr userDrawn="1"/>
        </p:nvSpPr>
        <p:spPr>
          <a:xfrm>
            <a:off x="0" y="5562600"/>
            <a:ext cx="2120900" cy="1295400"/>
          </a:xfrm>
          <a:prstGeom prst="rect">
            <a:avLst/>
          </a:prstGeom>
          <a:solidFill>
            <a:srgbClr val="094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33EBE5-57FB-2DD6-814A-728E6640EC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266868"/>
            <a:ext cx="1676400" cy="4378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5EEA626-CEE4-DA68-8EEB-958CCB8724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104" y="1709928"/>
            <a:ext cx="10515600" cy="2852928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88134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9C50D-E84F-3391-792A-A0263144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F1439-158C-4558-AE07-1A13F2710DD0}" type="datetime1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8230F-33B9-C86C-A127-5D43517C5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F2052-CAFE-8072-7E86-5CCF0FED2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4CAE64-2259-465B-B421-9D914A9A8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BC142-2E18-A9BE-1F14-D0D403FC7703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valkyrie.com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3C5EE-BA47-2FEC-4F17-6BC87FDA088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933EBE5-57FB-2DD6-814A-728E6640EC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266868"/>
            <a:ext cx="1676400" cy="4378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5EEA626-CEE4-DA68-8EEB-958CCB8724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104" y="1709928"/>
            <a:ext cx="10515600" cy="2852928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326326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51D3-6846-7B16-83C6-07147C173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DAA95-7CB8-A8E1-1564-B8BD25C63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97864"/>
            <a:ext cx="5562600" cy="4748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C7AF6-E3CC-41EF-5F34-7E89CDC78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97864"/>
            <a:ext cx="5614416" cy="47482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C8E57-6811-D89C-5933-F67445154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9A14-211A-4380-901C-C96D2375F84E}" type="datetime1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BEA3E-672C-B660-3EC9-F92A927D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9F8BF-E307-D345-E678-31C39048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352CCB-9FEB-B14A-74FE-2E07A07A1099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59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7722AC-F775-AF31-38AE-3EAB257C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872"/>
            <a:ext cx="10515600" cy="841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4EC0B-7EF6-D397-BA17-74A9C0CC5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97864"/>
            <a:ext cx="11329416" cy="4748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4723E-1595-4AF7-9810-2E25AFDE1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77575" y="122047"/>
            <a:ext cx="940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BE0F1-8597-4534-8D8F-665144C3B403}" type="datetime1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80532-D036-5505-11E7-3B5BE096E1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B2184-D354-3E4A-E861-6AB31863B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CAE64-2259-465B-B421-9D914A9A81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6333123-9E14-E7DA-ED66-C250E53ACACA}"/>
              </a:ext>
            </a:extLst>
          </p:cNvPr>
          <p:cNvSpPr/>
          <p:nvPr userDrawn="1"/>
        </p:nvSpPr>
        <p:spPr>
          <a:xfrm flipH="1" flipV="1">
            <a:off x="11708638" y="144866"/>
            <a:ext cx="483362" cy="1319708"/>
          </a:xfrm>
          <a:custGeom>
            <a:avLst/>
            <a:gdLst>
              <a:gd name="connsiteX0" fmla="*/ 0 w 483362"/>
              <a:gd name="connsiteY0" fmla="*/ 1319708 h 1319708"/>
              <a:gd name="connsiteX1" fmla="*/ 483362 w 483362"/>
              <a:gd name="connsiteY1" fmla="*/ 1319708 h 1319708"/>
              <a:gd name="connsiteX2" fmla="*/ 0 w 483362"/>
              <a:gd name="connsiteY2" fmla="*/ 0 h 1319708"/>
              <a:gd name="connsiteX3" fmla="*/ 0 w 483362"/>
              <a:gd name="connsiteY3" fmla="*/ 323692 h 131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362" h="1319708">
                <a:moveTo>
                  <a:pt x="0" y="1319708"/>
                </a:moveTo>
                <a:lnTo>
                  <a:pt x="483362" y="1319708"/>
                </a:lnTo>
                <a:lnTo>
                  <a:pt x="0" y="0"/>
                </a:lnTo>
                <a:lnTo>
                  <a:pt x="0" y="323692"/>
                </a:lnTo>
                <a:close/>
              </a:path>
            </a:pathLst>
          </a:custGeom>
          <a:solidFill>
            <a:srgbClr val="5DA9E8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B561BD6-99AF-5697-B0FC-246CE7C47B67}"/>
              </a:ext>
            </a:extLst>
          </p:cNvPr>
          <p:cNvSpPr/>
          <p:nvPr userDrawn="1"/>
        </p:nvSpPr>
        <p:spPr>
          <a:xfrm flipH="1" flipV="1">
            <a:off x="11771376" y="-7366"/>
            <a:ext cx="420624" cy="1148416"/>
          </a:xfrm>
          <a:custGeom>
            <a:avLst/>
            <a:gdLst>
              <a:gd name="connsiteX0" fmla="*/ 0 w 420624"/>
              <a:gd name="connsiteY0" fmla="*/ 1148416 h 1148416"/>
              <a:gd name="connsiteX1" fmla="*/ 420624 w 420624"/>
              <a:gd name="connsiteY1" fmla="*/ 1148416 h 1148416"/>
              <a:gd name="connsiteX2" fmla="*/ 0 w 420624"/>
              <a:gd name="connsiteY2" fmla="*/ 0 h 1148416"/>
              <a:gd name="connsiteX3" fmla="*/ 0 w 420624"/>
              <a:gd name="connsiteY3" fmla="*/ 1148416 h 114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" h="1148416">
                <a:moveTo>
                  <a:pt x="0" y="1148416"/>
                </a:moveTo>
                <a:lnTo>
                  <a:pt x="420624" y="1148416"/>
                </a:lnTo>
                <a:lnTo>
                  <a:pt x="0" y="0"/>
                </a:lnTo>
                <a:lnTo>
                  <a:pt x="0" y="1148416"/>
                </a:lnTo>
                <a:close/>
              </a:path>
            </a:pathLst>
          </a:custGeom>
          <a:solidFill>
            <a:srgbClr val="094074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D8E400D-37B1-1D85-70A0-1B68139233A4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12" y="6210013"/>
            <a:ext cx="1829718" cy="56510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198E8E-0B89-F09C-E152-FF04F8F1E57C}"/>
              </a:ext>
            </a:extLst>
          </p:cNvPr>
          <p:cNvSpPr txBox="1"/>
          <p:nvPr userDrawn="1"/>
        </p:nvSpPr>
        <p:spPr>
          <a:xfrm>
            <a:off x="10341883" y="6415801"/>
            <a:ext cx="108857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srgbClr val="094074"/>
                </a:solidFill>
              </a:rPr>
              <a:t>valkyrie.com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971DB6-7A4B-5C8D-DB28-4BAD638907A1}"/>
              </a:ext>
            </a:extLst>
          </p:cNvPr>
          <p:cNvCxnSpPr>
            <a:cxnSpLocks/>
          </p:cNvCxnSpPr>
          <p:nvPr userDrawn="1"/>
        </p:nvCxnSpPr>
        <p:spPr>
          <a:xfrm>
            <a:off x="11430454" y="6447630"/>
            <a:ext cx="0" cy="18256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18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9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216152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Wingdings 3" panose="05040102010807070707" pitchFamily="18" charset="2"/>
        <a:buChar char=""/>
        <a:tabLst/>
        <a:defRPr sz="3600" kern="1200">
          <a:solidFill>
            <a:srgbClr val="747A8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rgbClr val="747A8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»"/>
        <a:defRPr sz="2800" kern="1200">
          <a:solidFill>
            <a:srgbClr val="747A8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 3" panose="05040102010807070707" pitchFamily="18" charset="2"/>
        <a:buChar char=""/>
        <a:defRPr sz="2400" kern="1200">
          <a:solidFill>
            <a:srgbClr val="747A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rgbClr val="747A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A6426-9F1E-466F-9DD6-4BE6D460D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3694" y="926592"/>
            <a:ext cx="8668306" cy="2743200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JTLS-GO</a:t>
            </a:r>
            <a:br>
              <a:rPr lang="en-US" dirty="0"/>
            </a:br>
            <a:r>
              <a:rPr lang="en-US" dirty="0"/>
              <a:t>Demonstrations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F5D64-7892-4959-0817-7F6D5ADCE1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Ellen F Roland</a:t>
            </a:r>
          </a:p>
          <a:p>
            <a:pPr algn="ctr"/>
            <a:r>
              <a:rPr lang="en-US" dirty="0"/>
              <a:t>JTLS-GO Director Of Development</a:t>
            </a:r>
          </a:p>
        </p:txBody>
      </p:sp>
    </p:spTree>
    <p:extLst>
      <p:ext uri="{BB962C8B-B14F-4D97-AF65-F5344CB8AC3E}">
        <p14:creationId xmlns:p14="http://schemas.microsoft.com/office/powerpoint/2010/main" val="371301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2AE1-A9A0-7D23-CBDA-24EB0C075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Demos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9BDC4-E868-93B4-BB3C-E7B7E1270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WHIP Development Office</a:t>
            </a:r>
          </a:p>
          <a:p>
            <a:pPr lvl="1"/>
            <a:r>
              <a:rPr lang="en-US" dirty="0"/>
              <a:t>First Floor – Turn Right</a:t>
            </a:r>
          </a:p>
          <a:p>
            <a:pPr lvl="2"/>
            <a:r>
              <a:rPr lang="en-US" dirty="0"/>
              <a:t>Jane Wu - New DDS Reports</a:t>
            </a:r>
          </a:p>
          <a:p>
            <a:r>
              <a:rPr lang="en-US" dirty="0"/>
              <a:t>Engineering Conference Room</a:t>
            </a:r>
          </a:p>
          <a:p>
            <a:pPr lvl="1"/>
            <a:r>
              <a:rPr lang="en-US" dirty="0"/>
              <a:t>Second Floor – Turn Right</a:t>
            </a:r>
          </a:p>
          <a:p>
            <a:pPr lvl="2"/>
            <a:r>
              <a:rPr lang="en-US" dirty="0"/>
              <a:t>Harold Yamauchi – AAR Reports</a:t>
            </a:r>
          </a:p>
          <a:p>
            <a:r>
              <a:rPr lang="en-US" dirty="0"/>
              <a:t>Donna’s Office</a:t>
            </a:r>
          </a:p>
          <a:p>
            <a:pPr lvl="1"/>
            <a:r>
              <a:rPr lang="en-US" dirty="0"/>
              <a:t>Second Floor – Turn Right</a:t>
            </a:r>
          </a:p>
          <a:p>
            <a:pPr lvl="1"/>
            <a:r>
              <a:rPr lang="en-US" dirty="0"/>
              <a:t>Left Of Engineer Conference Room</a:t>
            </a:r>
          </a:p>
          <a:p>
            <a:pPr lvl="1"/>
            <a:r>
              <a:rPr lang="en-US" dirty="0"/>
              <a:t>Explanation Of New OPM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563AF-32CF-454F-5DB5-A9500841C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57200">
              <a:defRPr/>
            </a:pPr>
            <a:fld id="{06550D38-9882-B642-A15D-037765300071}" type="slidenum">
              <a:rPr lang="en-US" sz="1200">
                <a:solidFill>
                  <a:srgbClr val="595959"/>
                </a:solidFill>
                <a:latin typeface="Arial"/>
                <a:cs typeface="Arial"/>
              </a:rPr>
              <a:pPr algn="r" defTabSz="457200">
                <a:defRPr/>
              </a:pPr>
              <a:t>2</a:t>
            </a:fld>
            <a:endParaRPr lang="en-US" sz="12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6A575-CD2C-303F-0754-41C2C725F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1279" y="6587506"/>
            <a:ext cx="4655521" cy="34747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ROLANDS &amp; ASSOCIATES LLC - A Wholly Owned Subsidiary Of Valkyrie Enterprises LLC.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72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26854-5351-A621-3908-D022609F5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Demos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749AA-3995-0A56-09BF-2A42DCBD5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Zafer’s Office</a:t>
            </a:r>
          </a:p>
          <a:p>
            <a:pPr lvl="1"/>
            <a:r>
              <a:rPr lang="en-US" dirty="0"/>
              <a:t>First Floor – Turn Left – Second Office On Your Left</a:t>
            </a:r>
          </a:p>
          <a:p>
            <a:pPr lvl="1"/>
            <a:r>
              <a:rPr lang="en-US" dirty="0"/>
              <a:t>PostgreSQL 15</a:t>
            </a:r>
          </a:p>
          <a:p>
            <a:r>
              <a:rPr lang="en-US" dirty="0"/>
              <a:t>Steve’s Office</a:t>
            </a:r>
          </a:p>
          <a:p>
            <a:pPr lvl="1"/>
            <a:r>
              <a:rPr lang="en-US" dirty="0"/>
              <a:t>First Floor – Turn Left – First Office On Your Left</a:t>
            </a:r>
          </a:p>
          <a:p>
            <a:pPr lvl="1"/>
            <a:r>
              <a:rPr lang="en-US" dirty="0"/>
              <a:t>JTLS-GO Exercise Log</a:t>
            </a:r>
          </a:p>
          <a:p>
            <a:r>
              <a:rPr lang="en-US" dirty="0"/>
              <a:t>Training Room</a:t>
            </a:r>
          </a:p>
          <a:p>
            <a:pPr lvl="1"/>
            <a:r>
              <a:rPr lang="en-US" dirty="0"/>
              <a:t>First Floor – Turn Left – On Your Right</a:t>
            </a:r>
          </a:p>
          <a:p>
            <a:pPr lvl="1"/>
            <a:r>
              <a:rPr lang="en-US" dirty="0"/>
              <a:t>JTLS-GO 6.3 WHIPs For Free Play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4B1D8-3B4C-6C9C-F27A-F6F68D792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57200">
              <a:defRPr/>
            </a:pPr>
            <a:fld id="{06550D38-9882-B642-A15D-037765300071}" type="slidenum">
              <a:rPr lang="en-US" sz="1200">
                <a:solidFill>
                  <a:srgbClr val="595959"/>
                </a:solidFill>
                <a:latin typeface="Arial"/>
                <a:cs typeface="Arial"/>
              </a:rPr>
              <a:pPr algn="r" defTabSz="457200">
                <a:defRPr/>
              </a:pPr>
              <a:t>3</a:t>
            </a:fld>
            <a:endParaRPr lang="en-US" sz="12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508DA-2F8F-A74A-D10E-A428F7A753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1279" y="6587506"/>
            <a:ext cx="4655521" cy="34747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ROLANDS &amp; ASSOCIATES LLC - A Wholly Owned Subsidiary Of Valkyrie Enterprises LLC.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5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C7F1C-660D-DD81-EAFF-B206A9752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Demos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6412E-D7CB-3F21-AAA9-3BB66CAF7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Things To Look At On WHIPs</a:t>
            </a:r>
          </a:p>
          <a:p>
            <a:pPr lvl="1"/>
            <a:r>
              <a:rPr lang="en-US" dirty="0"/>
              <a:t>New Range Ring Access</a:t>
            </a:r>
          </a:p>
          <a:p>
            <a:pPr lvl="1"/>
            <a:r>
              <a:rPr lang="en-US" dirty="0"/>
              <a:t>Exercise Log</a:t>
            </a:r>
          </a:p>
          <a:p>
            <a:pPr lvl="2"/>
            <a:r>
              <a:rPr lang="en-US" dirty="0"/>
              <a:t>Including Automatic Order Log</a:t>
            </a:r>
          </a:p>
          <a:p>
            <a:pPr lvl="1"/>
            <a:r>
              <a:rPr lang="en-US" dirty="0"/>
              <a:t>Controller New Set Load Assignment Order</a:t>
            </a:r>
          </a:p>
          <a:p>
            <a:pPr lvl="1"/>
            <a:r>
              <a:rPr lang="en-US" dirty="0"/>
              <a:t>Multiple Unit Sitrep</a:t>
            </a:r>
          </a:p>
          <a:p>
            <a:pPr lvl="1"/>
            <a:r>
              <a:rPr lang="en-US" dirty="0"/>
              <a:t>Situation Rollup Report</a:t>
            </a:r>
          </a:p>
          <a:p>
            <a:pPr lvl="1"/>
            <a:r>
              <a:rPr lang="en-US" dirty="0"/>
              <a:t>OPAREA Special Mission Flag Assignment</a:t>
            </a:r>
          </a:p>
          <a:p>
            <a:pPr lvl="2"/>
            <a:r>
              <a:rPr lang="en-US" dirty="0"/>
              <a:t>No Way To Currently View Flag Has Been Assigned</a:t>
            </a:r>
          </a:p>
          <a:p>
            <a:pPr lvl="1"/>
            <a:r>
              <a:rPr lang="en-US" dirty="0"/>
              <a:t> Copy Location Into Clip Board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F7E7B-70CD-D6F1-A6D9-8CF76C87C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81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8B83D0-CB7F-FF84-CE6F-11E98905F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To Office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E7BB58-D07B-E7DA-7FE4-16457DC93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Address: 120 Del Rey Gardens Drive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55004-EA7F-A212-472B-62BE3D66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57200">
              <a:defRPr/>
            </a:pPr>
            <a:fld id="{06550D38-9882-B642-A15D-037765300071}" type="slidenum">
              <a:rPr lang="en-US" sz="1200">
                <a:solidFill>
                  <a:srgbClr val="595959"/>
                </a:solidFill>
                <a:latin typeface="Arial"/>
                <a:cs typeface="Arial"/>
              </a:rPr>
              <a:pPr algn="r" defTabSz="457200">
                <a:defRPr/>
              </a:pPr>
              <a:t>5</a:t>
            </a:fld>
            <a:endParaRPr lang="en-US" sz="12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A1DBA-8929-7914-34D2-80D4A9238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1279" y="6587506"/>
            <a:ext cx="4655521" cy="34747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ROLANDS &amp; ASSOCIATES LLC - A Wholly Owned Subsidiary Of Valkyrie Enterprises LLC.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9F04C9-1615-DC67-D2A9-7B3DCB4AA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436" y="1748274"/>
            <a:ext cx="4770783" cy="454279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F51BE93-1BF4-FDE9-7636-B18788C76DB5}"/>
              </a:ext>
            </a:extLst>
          </p:cNvPr>
          <p:cNvSpPr/>
          <p:nvPr/>
        </p:nvSpPr>
        <p:spPr>
          <a:xfrm>
            <a:off x="3631097" y="1789044"/>
            <a:ext cx="874643" cy="8083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DE8187-6B38-952C-A6BB-16801AE67602}"/>
              </a:ext>
            </a:extLst>
          </p:cNvPr>
          <p:cNvSpPr txBox="1"/>
          <p:nvPr/>
        </p:nvSpPr>
        <p:spPr>
          <a:xfrm>
            <a:off x="2031934" y="2016796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Embassy</a:t>
            </a:r>
          </a:p>
          <a:p>
            <a:r>
              <a:rPr lang="en-US" dirty="0"/>
              <a:t>Suites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A9F1158-3055-DF7F-6A21-406063D2D8D9}"/>
              </a:ext>
            </a:extLst>
          </p:cNvPr>
          <p:cNvCxnSpPr>
            <a:endCxn id="10" idx="2"/>
          </p:cNvCxnSpPr>
          <p:nvPr/>
        </p:nvCxnSpPr>
        <p:spPr>
          <a:xfrm flipV="1">
            <a:off x="3025156" y="2193235"/>
            <a:ext cx="605941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98C6135-4B84-1EFA-7686-E99595AA6890}"/>
              </a:ext>
            </a:extLst>
          </p:cNvPr>
          <p:cNvSpPr/>
          <p:nvPr/>
        </p:nvSpPr>
        <p:spPr>
          <a:xfrm>
            <a:off x="4505740" y="3024809"/>
            <a:ext cx="874643" cy="8083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34554A-EFE8-0D57-6DD1-89A9E9D5328D}"/>
              </a:ext>
            </a:extLst>
          </p:cNvPr>
          <p:cNvSpPr txBox="1"/>
          <p:nvPr/>
        </p:nvSpPr>
        <p:spPr>
          <a:xfrm>
            <a:off x="2031934" y="321956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Safeway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FAD095B-0EBE-0D59-760D-6EDD860338A6}"/>
              </a:ext>
            </a:extLst>
          </p:cNvPr>
          <p:cNvCxnSpPr>
            <a:cxnSpLocks/>
          </p:cNvCxnSpPr>
          <p:nvPr/>
        </p:nvCxnSpPr>
        <p:spPr>
          <a:xfrm flipV="1">
            <a:off x="2983733" y="3404233"/>
            <a:ext cx="1522006" cy="277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39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4F277-B177-30E8-0830-89883703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F3720-CDE5-D24A-49CE-119B37DC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57200">
              <a:defRPr/>
            </a:pPr>
            <a:fld id="{06550D38-9882-B642-A15D-037765300071}" type="slidenum">
              <a:rPr lang="en-US" sz="1200">
                <a:solidFill>
                  <a:srgbClr val="595959"/>
                </a:solidFill>
                <a:latin typeface="Arial"/>
                <a:cs typeface="Arial"/>
              </a:rPr>
              <a:pPr algn="r" defTabSz="457200">
                <a:defRPr/>
              </a:pPr>
              <a:t>6</a:t>
            </a:fld>
            <a:endParaRPr lang="en-US" sz="12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3470D-7AE9-204B-4010-CD8B24B04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92921" y="6550846"/>
            <a:ext cx="4350979" cy="34747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ROLANDS &amp; ASSOCIATES LLC - A Wholly Owned Subsidiary Of Valkyrie Enterprises LLC.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5EF2DB-1222-3015-3D97-11BF50D16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075" y="1442471"/>
            <a:ext cx="3648075" cy="470535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85A18A6-9329-D240-36D9-80C4FC4E179D}"/>
              </a:ext>
            </a:extLst>
          </p:cNvPr>
          <p:cNvSpPr/>
          <p:nvPr/>
        </p:nvSpPr>
        <p:spPr>
          <a:xfrm>
            <a:off x="5658679" y="2582573"/>
            <a:ext cx="874643" cy="8083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596ADF-03F2-F6A2-BF64-B269743E20F1}"/>
              </a:ext>
            </a:extLst>
          </p:cNvPr>
          <p:cNvSpPr txBox="1"/>
          <p:nvPr/>
        </p:nvSpPr>
        <p:spPr>
          <a:xfrm>
            <a:off x="2031934" y="201679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Stop Light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6D5DFF-9B51-22B0-9104-0B9AB7641EE7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3149998" y="2201462"/>
            <a:ext cx="2508681" cy="7853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E9551E4D-DA25-84D1-57F8-05D6ABBDE7F0}"/>
              </a:ext>
            </a:extLst>
          </p:cNvPr>
          <p:cNvSpPr/>
          <p:nvPr/>
        </p:nvSpPr>
        <p:spPr>
          <a:xfrm>
            <a:off x="6433931" y="4722799"/>
            <a:ext cx="874643" cy="8083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20B39D-306B-5922-3291-FF0E2D9B357C}"/>
              </a:ext>
            </a:extLst>
          </p:cNvPr>
          <p:cNvSpPr txBox="1"/>
          <p:nvPr/>
        </p:nvSpPr>
        <p:spPr>
          <a:xfrm>
            <a:off x="8341890" y="433733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 Right</a:t>
            </a:r>
          </a:p>
        </p:txBody>
      </p:sp>
    </p:spTree>
    <p:extLst>
      <p:ext uri="{BB962C8B-B14F-4D97-AF65-F5344CB8AC3E}">
        <p14:creationId xmlns:p14="http://schemas.microsoft.com/office/powerpoint/2010/main" val="116943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4F277-B177-30E8-0830-89883703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Detailed 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F3720-CDE5-D24A-49CE-119B37DC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57200">
              <a:defRPr/>
            </a:pPr>
            <a:fld id="{06550D38-9882-B642-A15D-037765300071}" type="slidenum">
              <a:rPr lang="en-US" sz="1200">
                <a:solidFill>
                  <a:srgbClr val="595959"/>
                </a:solidFill>
                <a:latin typeface="Arial"/>
                <a:cs typeface="Arial"/>
              </a:rPr>
              <a:pPr algn="r" defTabSz="457200">
                <a:defRPr/>
              </a:pPr>
              <a:t>7</a:t>
            </a:fld>
            <a:endParaRPr lang="en-US" sz="12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3470D-7AE9-204B-4010-CD8B24B04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92921" y="6550846"/>
            <a:ext cx="4350979" cy="34747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ROLANDS &amp; ASSOCIATES LLC - A Wholly Owned Subsidiary Of Valkyrie Enterprises LLC.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6404B0-7F82-A761-0145-CD47FDF28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998" y="1497023"/>
            <a:ext cx="5114925" cy="40767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9551E4D-DA25-84D1-57F8-05D6ABBDE7F0}"/>
              </a:ext>
            </a:extLst>
          </p:cNvPr>
          <p:cNvSpPr/>
          <p:nvPr/>
        </p:nvSpPr>
        <p:spPr>
          <a:xfrm>
            <a:off x="4041914" y="2714813"/>
            <a:ext cx="1186069" cy="1022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879EE3-93EA-8D85-C40C-5B74A84B629B}"/>
              </a:ext>
            </a:extLst>
          </p:cNvPr>
          <p:cNvSpPr txBox="1"/>
          <p:nvPr/>
        </p:nvSpPr>
        <p:spPr>
          <a:xfrm>
            <a:off x="1836643" y="2856631"/>
            <a:ext cx="2065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 For The Flag</a:t>
            </a:r>
          </a:p>
        </p:txBody>
      </p:sp>
    </p:spTree>
    <p:extLst>
      <p:ext uri="{BB962C8B-B14F-4D97-AF65-F5344CB8AC3E}">
        <p14:creationId xmlns:p14="http://schemas.microsoft.com/office/powerpoint/2010/main" val="1738185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B36D1-ED14-D56D-F082-C0DE56CC0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CAE64-2259-465B-B421-9D914A9A81ED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269188-4597-6D29-1D66-68190E2E2C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 </a:t>
            </a:r>
          </a:p>
        </p:txBody>
      </p:sp>
      <p:pic>
        <p:nvPicPr>
          <p:cNvPr id="11" name="Picture Placeholder 10" descr="Question mark boxes">
            <a:extLst>
              <a:ext uri="{FF2B5EF4-FFF2-40B4-BE49-F238E27FC236}">
                <a16:creationId xmlns:a16="http://schemas.microsoft.com/office/drawing/2014/main" id="{369CFC9B-39AD-1936-E20B-40162226D69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4" r="16784"/>
          <a:stretch>
            <a:fillRect/>
          </a:stretch>
        </p:blipFill>
        <p:spPr>
          <a:xfrm>
            <a:off x="6577013" y="1198563"/>
            <a:ext cx="5614987" cy="4754562"/>
          </a:xfrm>
        </p:spPr>
      </p:pic>
    </p:spTree>
    <p:extLst>
      <p:ext uri="{BB962C8B-B14F-4D97-AF65-F5344CB8AC3E}">
        <p14:creationId xmlns:p14="http://schemas.microsoft.com/office/powerpoint/2010/main" val="3464001329"/>
      </p:ext>
    </p:extLst>
  </p:cSld>
  <p:clrMapOvr>
    <a:masterClrMapping/>
  </p:clrMapOvr>
</p:sld>
</file>

<file path=ppt/theme/theme1.xml><?xml version="1.0" encoding="utf-8"?>
<a:theme xmlns:a="http://schemas.openxmlformats.org/drawingml/2006/main" name="7_Custom Design">
  <a:themeElements>
    <a:clrScheme name="Valkyri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4074"/>
      </a:accent1>
      <a:accent2>
        <a:srgbClr val="5DA9E8"/>
      </a:accent2>
      <a:accent3>
        <a:srgbClr val="ED6A5A"/>
      </a:accent3>
      <a:accent4>
        <a:srgbClr val="D9282F"/>
      </a:accent4>
      <a:accent5>
        <a:srgbClr val="747A81"/>
      </a:accent5>
      <a:accent6>
        <a:srgbClr val="15243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Valkyrie New Presentation Template" id="{8C239BCF-C021-4607-9C73-C731E66534D4}" vid="{02C298D4-F818-46B9-A30B-48910629A4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2010af-4b26-45b1-a602-3c3ee12dbd9e">
      <Terms xmlns="http://schemas.microsoft.com/office/infopath/2007/PartnerControls"/>
    </lcf76f155ced4ddcb4097134ff3c332f>
    <TaxCatchAll xmlns="9c21e434-946f-476c-a1d2-183af2abbde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F14B5DA2CDB34B898216F9F0EAFCE9" ma:contentTypeVersion="15" ma:contentTypeDescription="Create a new document." ma:contentTypeScope="" ma:versionID="87a457be371cd5fc4dd8cc48519840eb">
  <xsd:schema xmlns:xsd="http://www.w3.org/2001/XMLSchema" xmlns:xs="http://www.w3.org/2001/XMLSchema" xmlns:p="http://schemas.microsoft.com/office/2006/metadata/properties" xmlns:ns2="452010af-4b26-45b1-a602-3c3ee12dbd9e" xmlns:ns3="9c21e434-946f-476c-a1d2-183af2abbde4" targetNamespace="http://schemas.microsoft.com/office/2006/metadata/properties" ma:root="true" ma:fieldsID="afe9840e3f6c71b18afd95c527b40b49" ns2:_="" ns3:_="">
    <xsd:import namespace="452010af-4b26-45b1-a602-3c3ee12dbd9e"/>
    <xsd:import namespace="9c21e434-946f-476c-a1d2-183af2abbde4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010af-4b26-45b1-a602-3c3ee12dbd9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513a7adb-b749-4786-9467-ab5e81eca5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1e434-946f-476c-a1d2-183af2abbde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db81e41-29ce-4618-8de2-e7620278936d}" ma:internalName="TaxCatchAll" ma:showField="CatchAllData" ma:web="9c21e434-946f-476c-a1d2-183af2abbd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1F9AC7-40C4-4B21-9886-A8FE69FBCC1B}">
  <ds:schemaRefs>
    <ds:schemaRef ds:uri="http://schemas.microsoft.com/office/2006/metadata/properties"/>
    <ds:schemaRef ds:uri="http://schemas.microsoft.com/office/infopath/2007/PartnerControls"/>
    <ds:schemaRef ds:uri="452010af-4b26-45b1-a602-3c3ee12dbd9e"/>
    <ds:schemaRef ds:uri="9c21e434-946f-476c-a1d2-183af2abbde4"/>
  </ds:schemaRefs>
</ds:datastoreItem>
</file>

<file path=customXml/itemProps2.xml><?xml version="1.0" encoding="utf-8"?>
<ds:datastoreItem xmlns:ds="http://schemas.openxmlformats.org/officeDocument/2006/customXml" ds:itemID="{7E03717F-EED9-464B-BB88-6568AF149A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68FBB0-F54C-437E-ACF7-1EFE6ACC45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2010af-4b26-45b1-a602-3c3ee12dbd9e"/>
    <ds:schemaRef ds:uri="9c21e434-946f-476c-a1d2-183af2abbd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2898</TotalTime>
  <Words>260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 3</vt:lpstr>
      <vt:lpstr>7_Custom Design</vt:lpstr>
      <vt:lpstr> JTLS-GO Demonstrations </vt:lpstr>
      <vt:lpstr>Planned Demos</vt:lpstr>
      <vt:lpstr>Planned Demos</vt:lpstr>
      <vt:lpstr>Planned Demos</vt:lpstr>
      <vt:lpstr>Map To Office</vt:lpstr>
      <vt:lpstr>Detailed Map</vt:lpstr>
      <vt:lpstr>More Detailed Map</vt:lpstr>
      <vt:lpstr>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Viehe, Tom</dc:creator>
  <cp:lastModifiedBy>Roland, Ellen</cp:lastModifiedBy>
  <cp:revision>118</cp:revision>
  <dcterms:created xsi:type="dcterms:W3CDTF">2023-03-27T13:58:35Z</dcterms:created>
  <dcterms:modified xsi:type="dcterms:W3CDTF">2024-03-20T15:35:05Z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0x0101004DF14B5DA2CDB34B898216F9F0EAFCE9</vt:lpwstr>
  </property>
</Properties>
</file>