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735" r:id="rId5"/>
    <p:sldId id="3728" r:id="rId6"/>
    <p:sldId id="3729" r:id="rId7"/>
    <p:sldId id="3730" r:id="rId8"/>
    <p:sldId id="3731" r:id="rId9"/>
    <p:sldId id="3732" r:id="rId10"/>
    <p:sldId id="3733" r:id="rId11"/>
    <p:sldId id="3734" r:id="rId12"/>
    <p:sldId id="37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87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7687D-DDCA-409B-9DE9-70EEDBF09EB0}" v="188" dt="2024-03-20T15:43:03.007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, Ellen" userId="e3ef69a0-87b2-4717-b415-772e522cf1d2" providerId="ADAL" clId="{8E57687D-DDCA-409B-9DE9-70EEDBF09EB0}"/>
    <pc:docChg chg="undo redo custSel addSld delSld modSld">
      <pc:chgData name="Roland, Ellen" userId="e3ef69a0-87b2-4717-b415-772e522cf1d2" providerId="ADAL" clId="{8E57687D-DDCA-409B-9DE9-70EEDBF09EB0}" dt="2024-03-20T15:50:52.730" v="5175" actId="2696"/>
      <pc:docMkLst>
        <pc:docMk/>
      </pc:docMkLst>
      <pc:sldChg chg="modSp del mod">
        <pc:chgData name="Roland, Ellen" userId="e3ef69a0-87b2-4717-b415-772e522cf1d2" providerId="ADAL" clId="{8E57687D-DDCA-409B-9DE9-70EEDBF09EB0}" dt="2024-03-20T15:42:29.299" v="5173" actId="2696"/>
        <pc:sldMkLst>
          <pc:docMk/>
          <pc:sldMk cId="3713011442" sldId="256"/>
        </pc:sldMkLst>
        <pc:spChg chg="mod">
          <ac:chgData name="Roland, Ellen" userId="e3ef69a0-87b2-4717-b415-772e522cf1d2" providerId="ADAL" clId="{8E57687D-DDCA-409B-9DE9-70EEDBF09EB0}" dt="2024-03-20T12:02:48.969" v="3233" actId="20577"/>
          <ac:spMkLst>
            <pc:docMk/>
            <pc:sldMk cId="3713011442" sldId="256"/>
            <ac:spMk id="2" creationId="{2ABA6426-9F1E-466F-9DD6-4BE6D460D9CE}"/>
          </ac:spMkLst>
        </pc:spChg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37926566" sldId="3728"/>
        </pc:sldMkLst>
      </pc:sldChg>
      <pc:sldChg chg="modSp new mod">
        <pc:chgData name="Roland, Ellen" userId="e3ef69a0-87b2-4717-b415-772e522cf1d2" providerId="ADAL" clId="{8E57687D-DDCA-409B-9DE9-70EEDBF09EB0}" dt="2024-03-20T11:36:06.428" v="3178" actId="20577"/>
        <pc:sldMkLst>
          <pc:docMk/>
          <pc:sldMk cId="3838057383" sldId="3728"/>
        </pc:sldMkLst>
        <pc:spChg chg="mod">
          <ac:chgData name="Roland, Ellen" userId="e3ef69a0-87b2-4717-b415-772e522cf1d2" providerId="ADAL" clId="{8E57687D-DDCA-409B-9DE9-70EEDBF09EB0}" dt="2024-03-20T10:23:14.730" v="88" actId="20577"/>
          <ac:spMkLst>
            <pc:docMk/>
            <pc:sldMk cId="3838057383" sldId="3728"/>
            <ac:spMk id="2" creationId="{6E736759-00B2-9AED-0D03-72A8796C5125}"/>
          </ac:spMkLst>
        </pc:spChg>
        <pc:spChg chg="mod">
          <ac:chgData name="Roland, Ellen" userId="e3ef69a0-87b2-4717-b415-772e522cf1d2" providerId="ADAL" clId="{8E57687D-DDCA-409B-9DE9-70EEDBF09EB0}" dt="2024-03-20T11:36:06.428" v="3178" actId="20577"/>
          <ac:spMkLst>
            <pc:docMk/>
            <pc:sldMk cId="3838057383" sldId="3728"/>
            <ac:spMk id="3" creationId="{2559AF2B-3082-6813-8F2F-249FB0B4E4E5}"/>
          </ac:spMkLst>
        </pc:spChg>
      </pc:sldChg>
      <pc:sldChg chg="modSp new mod">
        <pc:chgData name="Roland, Ellen" userId="e3ef69a0-87b2-4717-b415-772e522cf1d2" providerId="ADAL" clId="{8E57687D-DDCA-409B-9DE9-70EEDBF09EB0}" dt="2024-03-20T10:33:31.947" v="1129" actId="20577"/>
        <pc:sldMkLst>
          <pc:docMk/>
          <pc:sldMk cId="1776247991" sldId="3729"/>
        </pc:sldMkLst>
        <pc:spChg chg="mod">
          <ac:chgData name="Roland, Ellen" userId="e3ef69a0-87b2-4717-b415-772e522cf1d2" providerId="ADAL" clId="{8E57687D-DDCA-409B-9DE9-70EEDBF09EB0}" dt="2024-03-20T10:26:42.423" v="485" actId="20577"/>
          <ac:spMkLst>
            <pc:docMk/>
            <pc:sldMk cId="1776247991" sldId="3729"/>
            <ac:spMk id="2" creationId="{D17A607F-2392-F26A-2E04-FC2302167518}"/>
          </ac:spMkLst>
        </pc:spChg>
        <pc:spChg chg="mod">
          <ac:chgData name="Roland, Ellen" userId="e3ef69a0-87b2-4717-b415-772e522cf1d2" providerId="ADAL" clId="{8E57687D-DDCA-409B-9DE9-70EEDBF09EB0}" dt="2024-03-20T10:33:31.947" v="1129" actId="20577"/>
          <ac:spMkLst>
            <pc:docMk/>
            <pc:sldMk cId="1776247991" sldId="3729"/>
            <ac:spMk id="3" creationId="{8BE148B7-242E-C71C-CAD6-EFD3D6CE2580}"/>
          </ac:spMkLst>
        </pc:spChg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4091641912" sldId="3729"/>
        </pc:sldMkLst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1136741769" sldId="3730"/>
        </pc:sldMkLst>
      </pc:sldChg>
      <pc:sldChg chg="modSp new mod">
        <pc:chgData name="Roland, Ellen" userId="e3ef69a0-87b2-4717-b415-772e522cf1d2" providerId="ADAL" clId="{8E57687D-DDCA-409B-9DE9-70EEDBF09EB0}" dt="2024-03-20T10:37:12.595" v="1446" actId="20577"/>
        <pc:sldMkLst>
          <pc:docMk/>
          <pc:sldMk cId="1250861264" sldId="3730"/>
        </pc:sldMkLst>
        <pc:spChg chg="mod">
          <ac:chgData name="Roland, Ellen" userId="e3ef69a0-87b2-4717-b415-772e522cf1d2" providerId="ADAL" clId="{8E57687D-DDCA-409B-9DE9-70EEDBF09EB0}" dt="2024-03-20T10:33:57.642" v="1131"/>
          <ac:spMkLst>
            <pc:docMk/>
            <pc:sldMk cId="1250861264" sldId="3730"/>
            <ac:spMk id="2" creationId="{16B1FF4F-1802-3DF7-8AEB-12E3BA39EFDB}"/>
          </ac:spMkLst>
        </pc:spChg>
        <pc:spChg chg="mod">
          <ac:chgData name="Roland, Ellen" userId="e3ef69a0-87b2-4717-b415-772e522cf1d2" providerId="ADAL" clId="{8E57687D-DDCA-409B-9DE9-70EEDBF09EB0}" dt="2024-03-20T10:37:12.595" v="1446" actId="20577"/>
          <ac:spMkLst>
            <pc:docMk/>
            <pc:sldMk cId="1250861264" sldId="3730"/>
            <ac:spMk id="3" creationId="{DDAC6A8C-3D7F-8EF9-1319-DACF9981DF8E}"/>
          </ac:spMkLst>
        </pc:spChg>
      </pc:sldChg>
      <pc:sldChg chg="modSp new mod">
        <pc:chgData name="Roland, Ellen" userId="e3ef69a0-87b2-4717-b415-772e522cf1d2" providerId="ADAL" clId="{8E57687D-DDCA-409B-9DE9-70EEDBF09EB0}" dt="2024-03-20T11:23:44.248" v="3100" actId="15"/>
        <pc:sldMkLst>
          <pc:docMk/>
          <pc:sldMk cId="91136561" sldId="3731"/>
        </pc:sldMkLst>
        <pc:spChg chg="mod">
          <ac:chgData name="Roland, Ellen" userId="e3ef69a0-87b2-4717-b415-772e522cf1d2" providerId="ADAL" clId="{8E57687D-DDCA-409B-9DE9-70EEDBF09EB0}" dt="2024-03-20T10:37:35.847" v="1448"/>
          <ac:spMkLst>
            <pc:docMk/>
            <pc:sldMk cId="91136561" sldId="3731"/>
            <ac:spMk id="2" creationId="{B030B753-9A08-F68E-5B6C-3D04A6C91C15}"/>
          </ac:spMkLst>
        </pc:spChg>
        <pc:spChg chg="mod">
          <ac:chgData name="Roland, Ellen" userId="e3ef69a0-87b2-4717-b415-772e522cf1d2" providerId="ADAL" clId="{8E57687D-DDCA-409B-9DE9-70EEDBF09EB0}" dt="2024-03-20T11:23:44.248" v="3100" actId="15"/>
          <ac:spMkLst>
            <pc:docMk/>
            <pc:sldMk cId="91136561" sldId="3731"/>
            <ac:spMk id="3" creationId="{D8BD5147-B8FE-F5DF-435C-13C463D2189F}"/>
          </ac:spMkLst>
        </pc:spChg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2658439829" sldId="3731"/>
        </pc:sldMkLst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1619443547" sldId="3732"/>
        </pc:sldMkLst>
      </pc:sldChg>
      <pc:sldChg chg="modSp new mod">
        <pc:chgData name="Roland, Ellen" userId="e3ef69a0-87b2-4717-b415-772e522cf1d2" providerId="ADAL" clId="{8E57687D-DDCA-409B-9DE9-70EEDBF09EB0}" dt="2024-03-20T10:52:38.060" v="2213" actId="20577"/>
        <pc:sldMkLst>
          <pc:docMk/>
          <pc:sldMk cId="3812299264" sldId="3732"/>
        </pc:sldMkLst>
        <pc:spChg chg="mod">
          <ac:chgData name="Roland, Ellen" userId="e3ef69a0-87b2-4717-b415-772e522cf1d2" providerId="ADAL" clId="{8E57687D-DDCA-409B-9DE9-70EEDBF09EB0}" dt="2024-03-20T10:44:19.181" v="1967"/>
          <ac:spMkLst>
            <pc:docMk/>
            <pc:sldMk cId="3812299264" sldId="3732"/>
            <ac:spMk id="2" creationId="{68BB6EE6-39B1-14CA-DBC3-62ACFCA669A6}"/>
          </ac:spMkLst>
        </pc:spChg>
        <pc:spChg chg="mod">
          <ac:chgData name="Roland, Ellen" userId="e3ef69a0-87b2-4717-b415-772e522cf1d2" providerId="ADAL" clId="{8E57687D-DDCA-409B-9DE9-70EEDBF09EB0}" dt="2024-03-20T10:52:38.060" v="2213" actId="20577"/>
          <ac:spMkLst>
            <pc:docMk/>
            <pc:sldMk cId="3812299264" sldId="3732"/>
            <ac:spMk id="3" creationId="{9AC262C6-436E-64CD-474E-1189F2780AA0}"/>
          </ac:spMkLst>
        </pc:spChg>
      </pc:sldChg>
      <pc:sldChg chg="modSp new mod">
        <pc:chgData name="Roland, Ellen" userId="e3ef69a0-87b2-4717-b415-772e522cf1d2" providerId="ADAL" clId="{8E57687D-DDCA-409B-9DE9-70EEDBF09EB0}" dt="2024-03-20T11:31:02.849" v="3135" actId="20577"/>
        <pc:sldMkLst>
          <pc:docMk/>
          <pc:sldMk cId="3366408280" sldId="3733"/>
        </pc:sldMkLst>
        <pc:spChg chg="mod">
          <ac:chgData name="Roland, Ellen" userId="e3ef69a0-87b2-4717-b415-772e522cf1d2" providerId="ADAL" clId="{8E57687D-DDCA-409B-9DE9-70EEDBF09EB0}" dt="2024-03-20T10:53:03.168" v="2215"/>
          <ac:spMkLst>
            <pc:docMk/>
            <pc:sldMk cId="3366408280" sldId="3733"/>
            <ac:spMk id="2" creationId="{C88CA71E-7B67-3B7D-E9EF-3DDFE28D3475}"/>
          </ac:spMkLst>
        </pc:spChg>
        <pc:spChg chg="mod">
          <ac:chgData name="Roland, Ellen" userId="e3ef69a0-87b2-4717-b415-772e522cf1d2" providerId="ADAL" clId="{8E57687D-DDCA-409B-9DE9-70EEDBF09EB0}" dt="2024-03-20T11:31:02.849" v="3135" actId="20577"/>
          <ac:spMkLst>
            <pc:docMk/>
            <pc:sldMk cId="3366408280" sldId="3733"/>
            <ac:spMk id="3" creationId="{20C909D4-AA25-4887-D436-A88444ADE8E3}"/>
          </ac:spMkLst>
        </pc:spChg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3757251999" sldId="3733"/>
        </pc:sldMkLst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2480699002" sldId="3734"/>
        </pc:sldMkLst>
      </pc:sldChg>
      <pc:sldChg chg="modSp new mod">
        <pc:chgData name="Roland, Ellen" userId="e3ef69a0-87b2-4717-b415-772e522cf1d2" providerId="ADAL" clId="{8E57687D-DDCA-409B-9DE9-70EEDBF09EB0}" dt="2024-03-20T11:05:58.264" v="3083" actId="20577"/>
        <pc:sldMkLst>
          <pc:docMk/>
          <pc:sldMk cId="2775017232" sldId="3734"/>
        </pc:sldMkLst>
        <pc:spChg chg="mod">
          <ac:chgData name="Roland, Ellen" userId="e3ef69a0-87b2-4717-b415-772e522cf1d2" providerId="ADAL" clId="{8E57687D-DDCA-409B-9DE9-70EEDBF09EB0}" dt="2024-03-20T10:58:31.281" v="2778"/>
          <ac:spMkLst>
            <pc:docMk/>
            <pc:sldMk cId="2775017232" sldId="3734"/>
            <ac:spMk id="2" creationId="{5B3D580F-4129-2BAB-B9CD-F76BD0D2BFF8}"/>
          </ac:spMkLst>
        </pc:spChg>
        <pc:spChg chg="mod">
          <ac:chgData name="Roland, Ellen" userId="e3ef69a0-87b2-4717-b415-772e522cf1d2" providerId="ADAL" clId="{8E57687D-DDCA-409B-9DE9-70EEDBF09EB0}" dt="2024-03-20T11:05:58.264" v="3083" actId="20577"/>
          <ac:spMkLst>
            <pc:docMk/>
            <pc:sldMk cId="2775017232" sldId="3734"/>
            <ac:spMk id="3" creationId="{390E8575-F7DB-F64F-BDC4-B0D3D710CFBF}"/>
          </ac:spMkLst>
        </pc:spChg>
      </pc:sldChg>
      <pc:sldChg chg="del">
        <pc:chgData name="Roland, Ellen" userId="e3ef69a0-87b2-4717-b415-772e522cf1d2" providerId="ADAL" clId="{8E57687D-DDCA-409B-9DE9-70EEDBF09EB0}" dt="2024-03-20T10:22:58.328" v="51" actId="2696"/>
        <pc:sldMkLst>
          <pc:docMk/>
          <pc:sldMk cId="2039324111" sldId="3735"/>
        </pc:sldMkLst>
      </pc:sldChg>
      <pc:sldChg chg="add">
        <pc:chgData name="Roland, Ellen" userId="e3ef69a0-87b2-4717-b415-772e522cf1d2" providerId="ADAL" clId="{8E57687D-DDCA-409B-9DE9-70EEDBF09EB0}" dt="2024-03-20T12:02:29.758" v="3179" actId="2890"/>
        <pc:sldMkLst>
          <pc:docMk/>
          <pc:sldMk cId="3095786519" sldId="3735"/>
        </pc:sldMkLst>
      </pc:sldChg>
      <pc:sldChg chg="modSp new del mod">
        <pc:chgData name="Roland, Ellen" userId="e3ef69a0-87b2-4717-b415-772e522cf1d2" providerId="ADAL" clId="{8E57687D-DDCA-409B-9DE9-70EEDBF09EB0}" dt="2024-03-20T15:42:29.299" v="5173" actId="2696"/>
        <pc:sldMkLst>
          <pc:docMk/>
          <pc:sldMk cId="491441029" sldId="3736"/>
        </pc:sldMkLst>
        <pc:spChg chg="mod">
          <ac:chgData name="Roland, Ellen" userId="e3ef69a0-87b2-4717-b415-772e522cf1d2" providerId="ADAL" clId="{8E57687D-DDCA-409B-9DE9-70EEDBF09EB0}" dt="2024-03-20T12:03:24.532" v="3269" actId="20577"/>
          <ac:spMkLst>
            <pc:docMk/>
            <pc:sldMk cId="491441029" sldId="3736"/>
            <ac:spMk id="2" creationId="{E2FB839C-5B7A-DCEE-055E-92EDC69B1342}"/>
          </ac:spMkLst>
        </pc:spChg>
        <pc:spChg chg="mod">
          <ac:chgData name="Roland, Ellen" userId="e3ef69a0-87b2-4717-b415-772e522cf1d2" providerId="ADAL" clId="{8E57687D-DDCA-409B-9DE9-70EEDBF09EB0}" dt="2024-03-20T12:14:00.650" v="3595" actId="20577"/>
          <ac:spMkLst>
            <pc:docMk/>
            <pc:sldMk cId="491441029" sldId="3736"/>
            <ac:spMk id="3" creationId="{403E5116-36B3-8D87-A13F-EFC487702847}"/>
          </ac:spMkLst>
        </pc:spChg>
      </pc:sldChg>
      <pc:sldChg chg="add del">
        <pc:chgData name="Roland, Ellen" userId="e3ef69a0-87b2-4717-b415-772e522cf1d2" providerId="ADAL" clId="{8E57687D-DDCA-409B-9DE9-70EEDBF09EB0}" dt="2024-03-20T15:50:52.730" v="5175" actId="2696"/>
        <pc:sldMkLst>
          <pc:docMk/>
          <pc:sldMk cId="3757251999" sldId="3736"/>
        </pc:sldMkLst>
      </pc:sldChg>
      <pc:sldChg chg="addSp delSp modSp new del mod">
        <pc:chgData name="Roland, Ellen" userId="e3ef69a0-87b2-4717-b415-772e522cf1d2" providerId="ADAL" clId="{8E57687D-DDCA-409B-9DE9-70EEDBF09EB0}" dt="2024-03-20T15:42:29.299" v="5173" actId="2696"/>
        <pc:sldMkLst>
          <pc:docMk/>
          <pc:sldMk cId="2546202352" sldId="3737"/>
        </pc:sldMkLst>
        <pc:spChg chg="mod">
          <ac:chgData name="Roland, Ellen" userId="e3ef69a0-87b2-4717-b415-772e522cf1d2" providerId="ADAL" clId="{8E57687D-DDCA-409B-9DE9-70EEDBF09EB0}" dt="2024-03-20T12:14:30.340" v="3626" actId="20577"/>
          <ac:spMkLst>
            <pc:docMk/>
            <pc:sldMk cId="2546202352" sldId="3737"/>
            <ac:spMk id="2" creationId="{9F777B2E-CBC7-2AF0-7357-BAC3051BADCC}"/>
          </ac:spMkLst>
        </pc:spChg>
        <pc:spChg chg="mod">
          <ac:chgData name="Roland, Ellen" userId="e3ef69a0-87b2-4717-b415-772e522cf1d2" providerId="ADAL" clId="{8E57687D-DDCA-409B-9DE9-70EEDBF09EB0}" dt="2024-03-20T12:27:36.896" v="4217" actId="20577"/>
          <ac:spMkLst>
            <pc:docMk/>
            <pc:sldMk cId="2546202352" sldId="3737"/>
            <ac:spMk id="3" creationId="{560010E0-ABB1-871B-8749-C1DD621AE1D6}"/>
          </ac:spMkLst>
        </pc:spChg>
        <pc:spChg chg="add mod">
          <ac:chgData name="Roland, Ellen" userId="e3ef69a0-87b2-4717-b415-772e522cf1d2" providerId="ADAL" clId="{8E57687D-DDCA-409B-9DE9-70EEDBF09EB0}" dt="2024-03-20T12:24:20.872" v="3908" actId="164"/>
          <ac:spMkLst>
            <pc:docMk/>
            <pc:sldMk cId="2546202352" sldId="3737"/>
            <ac:spMk id="5" creationId="{ACAAAE3E-3C4C-4EF5-0488-8BB7E1564896}"/>
          </ac:spMkLst>
        </pc:spChg>
        <pc:spChg chg="add mod">
          <ac:chgData name="Roland, Ellen" userId="e3ef69a0-87b2-4717-b415-772e522cf1d2" providerId="ADAL" clId="{8E57687D-DDCA-409B-9DE9-70EEDBF09EB0}" dt="2024-03-20T12:24:20.872" v="3908" actId="164"/>
          <ac:spMkLst>
            <pc:docMk/>
            <pc:sldMk cId="2546202352" sldId="3737"/>
            <ac:spMk id="6" creationId="{8642E99C-A2FD-100B-EF85-10322A007801}"/>
          </ac:spMkLst>
        </pc:spChg>
        <pc:spChg chg="add del mod">
          <ac:chgData name="Roland, Ellen" userId="e3ef69a0-87b2-4717-b415-772e522cf1d2" providerId="ADAL" clId="{8E57687D-DDCA-409B-9DE9-70EEDBF09EB0}" dt="2024-03-20T12:22:45.225" v="3811" actId="478"/>
          <ac:spMkLst>
            <pc:docMk/>
            <pc:sldMk cId="2546202352" sldId="3737"/>
            <ac:spMk id="7" creationId="{7B8F21DE-D3ED-983E-C306-312FA172060A}"/>
          </ac:spMkLst>
        </pc:spChg>
        <pc:spChg chg="add del mod">
          <ac:chgData name="Roland, Ellen" userId="e3ef69a0-87b2-4717-b415-772e522cf1d2" providerId="ADAL" clId="{8E57687D-DDCA-409B-9DE9-70EEDBF09EB0}" dt="2024-03-20T12:22:46.261" v="3812" actId="478"/>
          <ac:spMkLst>
            <pc:docMk/>
            <pc:sldMk cId="2546202352" sldId="3737"/>
            <ac:spMk id="8" creationId="{D3583A06-0D09-0BDF-1A1A-E7E6206747FD}"/>
          </ac:spMkLst>
        </pc:spChg>
        <pc:spChg chg="add del mod">
          <ac:chgData name="Roland, Ellen" userId="e3ef69a0-87b2-4717-b415-772e522cf1d2" providerId="ADAL" clId="{8E57687D-DDCA-409B-9DE9-70EEDBF09EB0}" dt="2024-03-20T12:22:47.440" v="3813" actId="478"/>
          <ac:spMkLst>
            <pc:docMk/>
            <pc:sldMk cId="2546202352" sldId="3737"/>
            <ac:spMk id="9" creationId="{AFA4BE70-08FB-B0DB-6C8F-7149F6146C5B}"/>
          </ac:spMkLst>
        </pc:spChg>
        <pc:spChg chg="add mod">
          <ac:chgData name="Roland, Ellen" userId="e3ef69a0-87b2-4717-b415-772e522cf1d2" providerId="ADAL" clId="{8E57687D-DDCA-409B-9DE9-70EEDBF09EB0}" dt="2024-03-20T12:24:20.872" v="3908" actId="164"/>
          <ac:spMkLst>
            <pc:docMk/>
            <pc:sldMk cId="2546202352" sldId="3737"/>
            <ac:spMk id="10" creationId="{E5A088CB-12D5-3A2A-30F4-B052A4F53050}"/>
          </ac:spMkLst>
        </pc:spChg>
        <pc:spChg chg="add mod">
          <ac:chgData name="Roland, Ellen" userId="e3ef69a0-87b2-4717-b415-772e522cf1d2" providerId="ADAL" clId="{8E57687D-DDCA-409B-9DE9-70EEDBF09EB0}" dt="2024-03-20T12:24:20.872" v="3908" actId="164"/>
          <ac:spMkLst>
            <pc:docMk/>
            <pc:sldMk cId="2546202352" sldId="3737"/>
            <ac:spMk id="11" creationId="{4824AA53-072B-4E59-6A76-2D3E3AB3FD31}"/>
          </ac:spMkLst>
        </pc:spChg>
        <pc:spChg chg="add mod">
          <ac:chgData name="Roland, Ellen" userId="e3ef69a0-87b2-4717-b415-772e522cf1d2" providerId="ADAL" clId="{8E57687D-DDCA-409B-9DE9-70EEDBF09EB0}" dt="2024-03-20T12:24:20.872" v="3908" actId="164"/>
          <ac:spMkLst>
            <pc:docMk/>
            <pc:sldMk cId="2546202352" sldId="3737"/>
            <ac:spMk id="12" creationId="{BA937D47-3BE7-4252-D6F9-0CC04019CE7E}"/>
          </ac:spMkLst>
        </pc:spChg>
        <pc:spChg chg="add mod">
          <ac:chgData name="Roland, Ellen" userId="e3ef69a0-87b2-4717-b415-772e522cf1d2" providerId="ADAL" clId="{8E57687D-DDCA-409B-9DE9-70EEDBF09EB0}" dt="2024-03-20T12:24:20.872" v="3908" actId="164"/>
          <ac:spMkLst>
            <pc:docMk/>
            <pc:sldMk cId="2546202352" sldId="3737"/>
            <ac:spMk id="13" creationId="{3DE85FB3-5557-DC75-BE0C-631E669D587C}"/>
          </ac:spMkLst>
        </pc:spChg>
        <pc:grpChg chg="add del mod">
          <ac:chgData name="Roland, Ellen" userId="e3ef69a0-87b2-4717-b415-772e522cf1d2" providerId="ADAL" clId="{8E57687D-DDCA-409B-9DE9-70EEDBF09EB0}" dt="2024-03-20T12:26:59.533" v="4111" actId="478"/>
          <ac:grpSpMkLst>
            <pc:docMk/>
            <pc:sldMk cId="2546202352" sldId="3737"/>
            <ac:grpSpMk id="14" creationId="{D648BE0E-9A07-0698-228D-1D0C15E55614}"/>
          </ac:grpSpMkLst>
        </pc:grpChg>
      </pc:sldChg>
      <pc:sldChg chg="addSp delSp modSp new del mod modClrScheme delAnim modAnim chgLayout">
        <pc:chgData name="Roland, Ellen" userId="e3ef69a0-87b2-4717-b415-772e522cf1d2" providerId="ADAL" clId="{8E57687D-DDCA-409B-9DE9-70EEDBF09EB0}" dt="2024-03-20T15:42:29.299" v="5173" actId="2696"/>
        <pc:sldMkLst>
          <pc:docMk/>
          <pc:sldMk cId="2358802403" sldId="3738"/>
        </pc:sldMkLst>
        <pc:spChg chg="del mod ord">
          <ac:chgData name="Roland, Ellen" userId="e3ef69a0-87b2-4717-b415-772e522cf1d2" providerId="ADAL" clId="{8E57687D-DDCA-409B-9DE9-70EEDBF09EB0}" dt="2024-03-20T12:26:43.404" v="4109" actId="700"/>
          <ac:spMkLst>
            <pc:docMk/>
            <pc:sldMk cId="2358802403" sldId="3738"/>
            <ac:spMk id="2" creationId="{50150357-5CE4-5E4C-42D0-CF48C3E2B471}"/>
          </ac:spMkLst>
        </pc:spChg>
        <pc:spChg chg="del">
          <ac:chgData name="Roland, Ellen" userId="e3ef69a0-87b2-4717-b415-772e522cf1d2" providerId="ADAL" clId="{8E57687D-DDCA-409B-9DE9-70EEDBF09EB0}" dt="2024-03-20T12:26:43.404" v="4109" actId="700"/>
          <ac:spMkLst>
            <pc:docMk/>
            <pc:sldMk cId="2358802403" sldId="3738"/>
            <ac:spMk id="3" creationId="{1C057A02-BC93-C7A5-5F5B-4E026DD33139}"/>
          </ac:spMkLst>
        </pc:spChg>
        <pc:spChg chg="mod ord">
          <ac:chgData name="Roland, Ellen" userId="e3ef69a0-87b2-4717-b415-772e522cf1d2" providerId="ADAL" clId="{8E57687D-DDCA-409B-9DE9-70EEDBF09EB0}" dt="2024-03-20T12:26:43.404" v="4109" actId="700"/>
          <ac:spMkLst>
            <pc:docMk/>
            <pc:sldMk cId="2358802403" sldId="3738"/>
            <ac:spMk id="4" creationId="{5A9BAB88-A0AF-86E2-3C58-D87B0821840C}"/>
          </ac:spMkLst>
        </pc:spChg>
        <pc:spChg chg="add mod ord">
          <ac:chgData name="Roland, Ellen" userId="e3ef69a0-87b2-4717-b415-772e522cf1d2" providerId="ADAL" clId="{8E57687D-DDCA-409B-9DE9-70EEDBF09EB0}" dt="2024-03-20T12:28:26.574" v="4250" actId="20577"/>
          <ac:spMkLst>
            <pc:docMk/>
            <pc:sldMk cId="2358802403" sldId="3738"/>
            <ac:spMk id="5" creationId="{B5AB45A2-76EB-D0F1-A356-4654F46F7EEB}"/>
          </ac:spMkLst>
        </pc:spChg>
        <pc:spChg chg="mod">
          <ac:chgData name="Roland, Ellen" userId="e3ef69a0-87b2-4717-b415-772e522cf1d2" providerId="ADAL" clId="{8E57687D-DDCA-409B-9DE9-70EEDBF09EB0}" dt="2024-03-20T12:26:55.167" v="4110"/>
          <ac:spMkLst>
            <pc:docMk/>
            <pc:sldMk cId="2358802403" sldId="3738"/>
            <ac:spMk id="7" creationId="{3031BC1B-D217-B19E-457C-D0D4BFBB8A1C}"/>
          </ac:spMkLst>
        </pc:spChg>
        <pc:spChg chg="mod">
          <ac:chgData name="Roland, Ellen" userId="e3ef69a0-87b2-4717-b415-772e522cf1d2" providerId="ADAL" clId="{8E57687D-DDCA-409B-9DE9-70EEDBF09EB0}" dt="2024-03-20T12:26:55.167" v="4110"/>
          <ac:spMkLst>
            <pc:docMk/>
            <pc:sldMk cId="2358802403" sldId="3738"/>
            <ac:spMk id="8" creationId="{3BEB17C3-2026-8BC8-B946-C0E6B6F56DA9}"/>
          </ac:spMkLst>
        </pc:spChg>
        <pc:spChg chg="mod">
          <ac:chgData name="Roland, Ellen" userId="e3ef69a0-87b2-4717-b415-772e522cf1d2" providerId="ADAL" clId="{8E57687D-DDCA-409B-9DE9-70EEDBF09EB0}" dt="2024-03-20T12:26:55.167" v="4110"/>
          <ac:spMkLst>
            <pc:docMk/>
            <pc:sldMk cId="2358802403" sldId="3738"/>
            <ac:spMk id="9" creationId="{6759C2B6-D6D4-3750-61EF-8B11600DD2FC}"/>
          </ac:spMkLst>
        </pc:spChg>
        <pc:spChg chg="mod">
          <ac:chgData name="Roland, Ellen" userId="e3ef69a0-87b2-4717-b415-772e522cf1d2" providerId="ADAL" clId="{8E57687D-DDCA-409B-9DE9-70EEDBF09EB0}" dt="2024-03-20T12:26:55.167" v="4110"/>
          <ac:spMkLst>
            <pc:docMk/>
            <pc:sldMk cId="2358802403" sldId="3738"/>
            <ac:spMk id="10" creationId="{65BEF4F7-61ED-AE09-1F41-719F0748A1C3}"/>
          </ac:spMkLst>
        </pc:spChg>
        <pc:spChg chg="mod">
          <ac:chgData name="Roland, Ellen" userId="e3ef69a0-87b2-4717-b415-772e522cf1d2" providerId="ADAL" clId="{8E57687D-DDCA-409B-9DE9-70EEDBF09EB0}" dt="2024-03-20T12:26:55.167" v="4110"/>
          <ac:spMkLst>
            <pc:docMk/>
            <pc:sldMk cId="2358802403" sldId="3738"/>
            <ac:spMk id="11" creationId="{6162C4FF-B238-9184-3AF1-D3AB493FCCB6}"/>
          </ac:spMkLst>
        </pc:spChg>
        <pc:spChg chg="mod">
          <ac:chgData name="Roland, Ellen" userId="e3ef69a0-87b2-4717-b415-772e522cf1d2" providerId="ADAL" clId="{8E57687D-DDCA-409B-9DE9-70EEDBF09EB0}" dt="2024-03-20T12:26:55.167" v="4110"/>
          <ac:spMkLst>
            <pc:docMk/>
            <pc:sldMk cId="2358802403" sldId="3738"/>
            <ac:spMk id="12" creationId="{4215463A-C95D-90A3-066A-8A517DB119AD}"/>
          </ac:spMkLst>
        </pc:spChg>
        <pc:spChg chg="add mod">
          <ac:chgData name="Roland, Ellen" userId="e3ef69a0-87b2-4717-b415-772e522cf1d2" providerId="ADAL" clId="{8E57687D-DDCA-409B-9DE9-70EEDBF09EB0}" dt="2024-03-20T12:37:55.426" v="4319" actId="1076"/>
          <ac:spMkLst>
            <pc:docMk/>
            <pc:sldMk cId="2358802403" sldId="3738"/>
            <ac:spMk id="13" creationId="{2263BE11-2814-F002-D238-DA98DBE51011}"/>
          </ac:spMkLst>
        </pc:spChg>
        <pc:spChg chg="mod">
          <ac:chgData name="Roland, Ellen" userId="e3ef69a0-87b2-4717-b415-772e522cf1d2" providerId="ADAL" clId="{8E57687D-DDCA-409B-9DE9-70EEDBF09EB0}" dt="2024-03-20T12:29:48.834" v="4259"/>
          <ac:spMkLst>
            <pc:docMk/>
            <pc:sldMk cId="2358802403" sldId="3738"/>
            <ac:spMk id="15" creationId="{1F0DD27F-5271-5699-72F3-5CA6381EEDD6}"/>
          </ac:spMkLst>
        </pc:spChg>
        <pc:spChg chg="mod">
          <ac:chgData name="Roland, Ellen" userId="e3ef69a0-87b2-4717-b415-772e522cf1d2" providerId="ADAL" clId="{8E57687D-DDCA-409B-9DE9-70EEDBF09EB0}" dt="2024-03-20T12:29:48.834" v="4259"/>
          <ac:spMkLst>
            <pc:docMk/>
            <pc:sldMk cId="2358802403" sldId="3738"/>
            <ac:spMk id="16" creationId="{DB7F02AF-5134-F230-8191-5DD25F02255E}"/>
          </ac:spMkLst>
        </pc:spChg>
        <pc:spChg chg="mod">
          <ac:chgData name="Roland, Ellen" userId="e3ef69a0-87b2-4717-b415-772e522cf1d2" providerId="ADAL" clId="{8E57687D-DDCA-409B-9DE9-70EEDBF09EB0}" dt="2024-03-20T12:29:48.834" v="4259"/>
          <ac:spMkLst>
            <pc:docMk/>
            <pc:sldMk cId="2358802403" sldId="3738"/>
            <ac:spMk id="17" creationId="{779E1117-CBA8-DA1E-1DD3-58552F006651}"/>
          </ac:spMkLst>
        </pc:spChg>
        <pc:spChg chg="mod">
          <ac:chgData name="Roland, Ellen" userId="e3ef69a0-87b2-4717-b415-772e522cf1d2" providerId="ADAL" clId="{8E57687D-DDCA-409B-9DE9-70EEDBF09EB0}" dt="2024-03-20T12:29:48.834" v="4259"/>
          <ac:spMkLst>
            <pc:docMk/>
            <pc:sldMk cId="2358802403" sldId="3738"/>
            <ac:spMk id="18" creationId="{D86818E6-5490-776A-C4AA-99654B17F232}"/>
          </ac:spMkLst>
        </pc:spChg>
        <pc:spChg chg="mod">
          <ac:chgData name="Roland, Ellen" userId="e3ef69a0-87b2-4717-b415-772e522cf1d2" providerId="ADAL" clId="{8E57687D-DDCA-409B-9DE9-70EEDBF09EB0}" dt="2024-03-20T12:29:48.834" v="4259"/>
          <ac:spMkLst>
            <pc:docMk/>
            <pc:sldMk cId="2358802403" sldId="3738"/>
            <ac:spMk id="19" creationId="{5DD2439C-EEF2-236B-5B41-AF40E9DFBA64}"/>
          </ac:spMkLst>
        </pc:spChg>
        <pc:spChg chg="mod">
          <ac:chgData name="Roland, Ellen" userId="e3ef69a0-87b2-4717-b415-772e522cf1d2" providerId="ADAL" clId="{8E57687D-DDCA-409B-9DE9-70EEDBF09EB0}" dt="2024-03-20T12:29:48.834" v="4259"/>
          <ac:spMkLst>
            <pc:docMk/>
            <pc:sldMk cId="2358802403" sldId="3738"/>
            <ac:spMk id="20" creationId="{F14BEC2B-1E46-962A-11AB-271F0E74A23F}"/>
          </ac:spMkLst>
        </pc:spChg>
        <pc:spChg chg="add mod">
          <ac:chgData name="Roland, Ellen" userId="e3ef69a0-87b2-4717-b415-772e522cf1d2" providerId="ADAL" clId="{8E57687D-DDCA-409B-9DE9-70EEDBF09EB0}" dt="2024-03-20T12:37:58.450" v="4320" actId="1076"/>
          <ac:spMkLst>
            <pc:docMk/>
            <pc:sldMk cId="2358802403" sldId="3738"/>
            <ac:spMk id="21" creationId="{46DF154F-3D4A-6EF2-F75C-C011F8A070DC}"/>
          </ac:spMkLst>
        </pc:spChg>
        <pc:spChg chg="mod">
          <ac:chgData name="Roland, Ellen" userId="e3ef69a0-87b2-4717-b415-772e522cf1d2" providerId="ADAL" clId="{8E57687D-DDCA-409B-9DE9-70EEDBF09EB0}" dt="2024-03-20T12:30:42.611" v="4286"/>
          <ac:spMkLst>
            <pc:docMk/>
            <pc:sldMk cId="2358802403" sldId="3738"/>
            <ac:spMk id="23" creationId="{89F60251-DB07-999F-BDDB-3C81BBC776D2}"/>
          </ac:spMkLst>
        </pc:spChg>
        <pc:spChg chg="mod">
          <ac:chgData name="Roland, Ellen" userId="e3ef69a0-87b2-4717-b415-772e522cf1d2" providerId="ADAL" clId="{8E57687D-DDCA-409B-9DE9-70EEDBF09EB0}" dt="2024-03-20T12:30:42.611" v="4286"/>
          <ac:spMkLst>
            <pc:docMk/>
            <pc:sldMk cId="2358802403" sldId="3738"/>
            <ac:spMk id="24" creationId="{DC8A28CA-1981-692C-4817-ADD9AD72B1D0}"/>
          </ac:spMkLst>
        </pc:spChg>
        <pc:spChg chg="mod">
          <ac:chgData name="Roland, Ellen" userId="e3ef69a0-87b2-4717-b415-772e522cf1d2" providerId="ADAL" clId="{8E57687D-DDCA-409B-9DE9-70EEDBF09EB0}" dt="2024-03-20T12:30:42.611" v="4286"/>
          <ac:spMkLst>
            <pc:docMk/>
            <pc:sldMk cId="2358802403" sldId="3738"/>
            <ac:spMk id="25" creationId="{632A256E-6A11-235C-96B3-5DC326B111F4}"/>
          </ac:spMkLst>
        </pc:spChg>
        <pc:spChg chg="mod">
          <ac:chgData name="Roland, Ellen" userId="e3ef69a0-87b2-4717-b415-772e522cf1d2" providerId="ADAL" clId="{8E57687D-DDCA-409B-9DE9-70EEDBF09EB0}" dt="2024-03-20T12:30:42.611" v="4286"/>
          <ac:spMkLst>
            <pc:docMk/>
            <pc:sldMk cId="2358802403" sldId="3738"/>
            <ac:spMk id="26" creationId="{344E4020-49DB-BD77-DFA3-0D871878F53F}"/>
          </ac:spMkLst>
        </pc:spChg>
        <pc:spChg chg="mod">
          <ac:chgData name="Roland, Ellen" userId="e3ef69a0-87b2-4717-b415-772e522cf1d2" providerId="ADAL" clId="{8E57687D-DDCA-409B-9DE9-70EEDBF09EB0}" dt="2024-03-20T12:30:42.611" v="4286"/>
          <ac:spMkLst>
            <pc:docMk/>
            <pc:sldMk cId="2358802403" sldId="3738"/>
            <ac:spMk id="27" creationId="{523E43B8-8113-F96E-E573-7D39B57FFAEE}"/>
          </ac:spMkLst>
        </pc:spChg>
        <pc:spChg chg="mod">
          <ac:chgData name="Roland, Ellen" userId="e3ef69a0-87b2-4717-b415-772e522cf1d2" providerId="ADAL" clId="{8E57687D-DDCA-409B-9DE9-70EEDBF09EB0}" dt="2024-03-20T12:30:42.611" v="4286"/>
          <ac:spMkLst>
            <pc:docMk/>
            <pc:sldMk cId="2358802403" sldId="3738"/>
            <ac:spMk id="28" creationId="{0A3AA6AF-6176-D4DF-0304-EC4132BF5E21}"/>
          </ac:spMkLst>
        </pc:spChg>
        <pc:spChg chg="add del mod">
          <ac:chgData name="Roland, Ellen" userId="e3ef69a0-87b2-4717-b415-772e522cf1d2" providerId="ADAL" clId="{8E57687D-DDCA-409B-9DE9-70EEDBF09EB0}" dt="2024-03-20T12:37:45.720" v="4318" actId="478"/>
          <ac:spMkLst>
            <pc:docMk/>
            <pc:sldMk cId="2358802403" sldId="3738"/>
            <ac:spMk id="29" creationId="{E24527D2-E0E7-FCB3-D135-2ED886FB26BB}"/>
          </ac:spMkLst>
        </pc:spChg>
        <pc:spChg chg="add del mod">
          <ac:chgData name="Roland, Ellen" userId="e3ef69a0-87b2-4717-b415-772e522cf1d2" providerId="ADAL" clId="{8E57687D-DDCA-409B-9DE9-70EEDBF09EB0}" dt="2024-03-20T12:37:45.720" v="4318" actId="478"/>
          <ac:spMkLst>
            <pc:docMk/>
            <pc:sldMk cId="2358802403" sldId="3738"/>
            <ac:spMk id="30" creationId="{04A4FFDE-61C9-109D-5D64-0ABC0A98EB69}"/>
          </ac:spMkLst>
        </pc:spChg>
        <pc:spChg chg="mod topLvl">
          <ac:chgData name="Roland, Ellen" userId="e3ef69a0-87b2-4717-b415-772e522cf1d2" providerId="ADAL" clId="{8E57687D-DDCA-409B-9DE9-70EEDBF09EB0}" dt="2024-03-20T12:36:59.156" v="4313" actId="165"/>
          <ac:spMkLst>
            <pc:docMk/>
            <pc:sldMk cId="2358802403" sldId="3738"/>
            <ac:spMk id="32" creationId="{2B687DC2-9685-EAE8-383D-0B26024A3A3F}"/>
          </ac:spMkLst>
        </pc:spChg>
        <pc:spChg chg="add del mod topLvl">
          <ac:chgData name="Roland, Ellen" userId="e3ef69a0-87b2-4717-b415-772e522cf1d2" providerId="ADAL" clId="{8E57687D-DDCA-409B-9DE9-70EEDBF09EB0}" dt="2024-03-20T12:36:59.156" v="4313" actId="165"/>
          <ac:spMkLst>
            <pc:docMk/>
            <pc:sldMk cId="2358802403" sldId="3738"/>
            <ac:spMk id="33" creationId="{FDFA4866-C976-723C-78AE-A75F315EA070}"/>
          </ac:spMkLst>
        </pc:spChg>
        <pc:spChg chg="add del mod topLvl">
          <ac:chgData name="Roland, Ellen" userId="e3ef69a0-87b2-4717-b415-772e522cf1d2" providerId="ADAL" clId="{8E57687D-DDCA-409B-9DE9-70EEDBF09EB0}" dt="2024-03-20T12:36:59.156" v="4313" actId="165"/>
          <ac:spMkLst>
            <pc:docMk/>
            <pc:sldMk cId="2358802403" sldId="3738"/>
            <ac:spMk id="34" creationId="{320E2C0A-66DF-2D13-7E19-53DAA0FAA52F}"/>
          </ac:spMkLst>
        </pc:spChg>
        <pc:spChg chg="mod topLvl">
          <ac:chgData name="Roland, Ellen" userId="e3ef69a0-87b2-4717-b415-772e522cf1d2" providerId="ADAL" clId="{8E57687D-DDCA-409B-9DE9-70EEDBF09EB0}" dt="2024-03-20T12:36:59.156" v="4313" actId="165"/>
          <ac:spMkLst>
            <pc:docMk/>
            <pc:sldMk cId="2358802403" sldId="3738"/>
            <ac:spMk id="35" creationId="{7F162260-B061-47D4-1726-55B848EEFF56}"/>
          </ac:spMkLst>
        </pc:spChg>
        <pc:spChg chg="mod topLvl">
          <ac:chgData name="Roland, Ellen" userId="e3ef69a0-87b2-4717-b415-772e522cf1d2" providerId="ADAL" clId="{8E57687D-DDCA-409B-9DE9-70EEDBF09EB0}" dt="2024-03-20T12:36:59.156" v="4313" actId="165"/>
          <ac:spMkLst>
            <pc:docMk/>
            <pc:sldMk cId="2358802403" sldId="3738"/>
            <ac:spMk id="36" creationId="{06C77AEF-43E9-75CD-C541-6FE18D567E8A}"/>
          </ac:spMkLst>
        </pc:spChg>
        <pc:spChg chg="mod topLvl">
          <ac:chgData name="Roland, Ellen" userId="e3ef69a0-87b2-4717-b415-772e522cf1d2" providerId="ADAL" clId="{8E57687D-DDCA-409B-9DE9-70EEDBF09EB0}" dt="2024-03-20T12:36:59.156" v="4313" actId="165"/>
          <ac:spMkLst>
            <pc:docMk/>
            <pc:sldMk cId="2358802403" sldId="3738"/>
            <ac:spMk id="37" creationId="{E90AEBF8-74D3-2E9C-729F-753CAA640194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39" creationId="{E25BB3EA-BE91-55B6-A813-D2ADD2970662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0" creationId="{808185DD-F589-8252-7EB1-7F79A7CA43F5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1" creationId="{E9B0966B-FD17-8EC8-3C3A-B840B7B66FD9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2" creationId="{77D7469C-B878-5B2C-1FAB-F4AF1D54E59A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3" creationId="{E919F25A-25BE-2389-AA32-9C0BC1FFFEEC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4" creationId="{276A6B12-AB15-FEB9-AAE5-0D0670058AB2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6" creationId="{711482C8-3263-82DA-9224-F4C4A0928534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7" creationId="{ED9565A8-7FE6-5DC2-A1E1-B1BA1C01F052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8" creationId="{2131BB9F-5185-9D1C-8613-CD2B6276158C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49" creationId="{81AEF19E-B088-113B-B04E-6EB2242CE27F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50" creationId="{5AF0D009-B228-EE22-2D01-9D3081FDF736}"/>
          </ac:spMkLst>
        </pc:spChg>
        <pc:spChg chg="mod">
          <ac:chgData name="Roland, Ellen" userId="e3ef69a0-87b2-4717-b415-772e522cf1d2" providerId="ADAL" clId="{8E57687D-DDCA-409B-9DE9-70EEDBF09EB0}" dt="2024-03-20T12:33:53.197" v="4297"/>
          <ac:spMkLst>
            <pc:docMk/>
            <pc:sldMk cId="2358802403" sldId="3738"/>
            <ac:spMk id="51" creationId="{0DE9E9FF-E0D6-21ED-3C56-8CE45D9B8E87}"/>
          </ac:spMkLst>
        </pc:spChg>
        <pc:grpChg chg="add mod ord">
          <ac:chgData name="Roland, Ellen" userId="e3ef69a0-87b2-4717-b415-772e522cf1d2" providerId="ADAL" clId="{8E57687D-DDCA-409B-9DE9-70EEDBF09EB0}" dt="2024-03-20T12:37:55.426" v="4319" actId="1076"/>
          <ac:grpSpMkLst>
            <pc:docMk/>
            <pc:sldMk cId="2358802403" sldId="3738"/>
            <ac:grpSpMk id="6" creationId="{4DD643B0-AAD3-8D5B-A7E2-0B3C83C87E45}"/>
          </ac:grpSpMkLst>
        </pc:grpChg>
        <pc:grpChg chg="add mod">
          <ac:chgData name="Roland, Ellen" userId="e3ef69a0-87b2-4717-b415-772e522cf1d2" providerId="ADAL" clId="{8E57687D-DDCA-409B-9DE9-70EEDBF09EB0}" dt="2024-03-20T12:37:55.426" v="4319" actId="1076"/>
          <ac:grpSpMkLst>
            <pc:docMk/>
            <pc:sldMk cId="2358802403" sldId="3738"/>
            <ac:grpSpMk id="14" creationId="{62BD405B-E9C9-9322-4022-54A16995F454}"/>
          </ac:grpSpMkLst>
        </pc:grpChg>
        <pc:grpChg chg="add mod">
          <ac:chgData name="Roland, Ellen" userId="e3ef69a0-87b2-4717-b415-772e522cf1d2" providerId="ADAL" clId="{8E57687D-DDCA-409B-9DE9-70EEDBF09EB0}" dt="2024-03-20T12:37:55.426" v="4319" actId="1076"/>
          <ac:grpSpMkLst>
            <pc:docMk/>
            <pc:sldMk cId="2358802403" sldId="3738"/>
            <ac:grpSpMk id="22" creationId="{C26866A7-013E-9E25-71A9-48717F3554B0}"/>
          </ac:grpSpMkLst>
        </pc:grpChg>
        <pc:grpChg chg="add del mod">
          <ac:chgData name="Roland, Ellen" userId="e3ef69a0-87b2-4717-b415-772e522cf1d2" providerId="ADAL" clId="{8E57687D-DDCA-409B-9DE9-70EEDBF09EB0}" dt="2024-03-20T12:37:45.720" v="4318" actId="478"/>
          <ac:grpSpMkLst>
            <pc:docMk/>
            <pc:sldMk cId="2358802403" sldId="3738"/>
            <ac:grpSpMk id="31" creationId="{6605ED9F-243B-AEC0-EF3A-02564F4E9F97}"/>
          </ac:grpSpMkLst>
        </pc:grpChg>
        <pc:grpChg chg="add del mod">
          <ac:chgData name="Roland, Ellen" userId="e3ef69a0-87b2-4717-b415-772e522cf1d2" providerId="ADAL" clId="{8E57687D-DDCA-409B-9DE9-70EEDBF09EB0}" dt="2024-03-20T12:37:45.720" v="4318" actId="478"/>
          <ac:grpSpMkLst>
            <pc:docMk/>
            <pc:sldMk cId="2358802403" sldId="3738"/>
            <ac:grpSpMk id="38" creationId="{6A2DE3D0-B9AE-758D-97C4-7890E15C91FC}"/>
          </ac:grpSpMkLst>
        </pc:grpChg>
        <pc:grpChg chg="add del mod">
          <ac:chgData name="Roland, Ellen" userId="e3ef69a0-87b2-4717-b415-772e522cf1d2" providerId="ADAL" clId="{8E57687D-DDCA-409B-9DE9-70EEDBF09EB0}" dt="2024-03-20T12:37:45.720" v="4318" actId="478"/>
          <ac:grpSpMkLst>
            <pc:docMk/>
            <pc:sldMk cId="2358802403" sldId="3738"/>
            <ac:grpSpMk id="45" creationId="{F6205426-E6E1-75F2-A29F-F06973804BFD}"/>
          </ac:grpSpMkLst>
        </pc:grpChg>
      </pc:sldChg>
      <pc:sldChg chg="addSp delSp modSp add del mod delAnim modAnim">
        <pc:chgData name="Roland, Ellen" userId="e3ef69a0-87b2-4717-b415-772e522cf1d2" providerId="ADAL" clId="{8E57687D-DDCA-409B-9DE9-70EEDBF09EB0}" dt="2024-03-20T15:42:29.299" v="5173" actId="2696"/>
        <pc:sldMkLst>
          <pc:docMk/>
          <pc:sldMk cId="4215695441" sldId="3739"/>
        </pc:sldMkLst>
        <pc:spChg chg="del mod topLvl">
          <ac:chgData name="Roland, Ellen" userId="e3ef69a0-87b2-4717-b415-772e522cf1d2" providerId="ADAL" clId="{8E57687D-DDCA-409B-9DE9-70EEDBF09EB0}" dt="2024-03-20T12:40:01.177" v="4333" actId="478"/>
          <ac:spMkLst>
            <pc:docMk/>
            <pc:sldMk cId="4215695441" sldId="3739"/>
            <ac:spMk id="3" creationId="{DAC5C430-6B35-28EB-D82E-BF842956F867}"/>
          </ac:spMkLst>
        </pc:spChg>
        <pc:spChg chg="del">
          <ac:chgData name="Roland, Ellen" userId="e3ef69a0-87b2-4717-b415-772e522cf1d2" providerId="ADAL" clId="{8E57687D-DDCA-409B-9DE9-70EEDBF09EB0}" dt="2024-03-20T12:38:16.340" v="4321" actId="478"/>
          <ac:spMkLst>
            <pc:docMk/>
            <pc:sldMk cId="4215695441" sldId="3739"/>
            <ac:spMk id="13" creationId="{2263BE11-2814-F002-D238-DA98DBE51011}"/>
          </ac:spMkLst>
        </pc:spChg>
        <pc:spChg chg="add del mod">
          <ac:chgData name="Roland, Ellen" userId="e3ef69a0-87b2-4717-b415-772e522cf1d2" providerId="ADAL" clId="{8E57687D-DDCA-409B-9DE9-70EEDBF09EB0}" dt="2024-03-20T12:47:51.625" v="4361" actId="1076"/>
          <ac:spMkLst>
            <pc:docMk/>
            <pc:sldMk cId="4215695441" sldId="3739"/>
            <ac:spMk id="21" creationId="{46DF154F-3D4A-6EF2-F75C-C011F8A070DC}"/>
          </ac:spMkLst>
        </pc:spChg>
        <pc:spChg chg="del">
          <ac:chgData name="Roland, Ellen" userId="e3ef69a0-87b2-4717-b415-772e522cf1d2" providerId="ADAL" clId="{8E57687D-DDCA-409B-9DE9-70EEDBF09EB0}" dt="2024-03-20T12:38:20.612" v="4322" actId="478"/>
          <ac:spMkLst>
            <pc:docMk/>
            <pc:sldMk cId="4215695441" sldId="3739"/>
            <ac:spMk id="29" creationId="{E24527D2-E0E7-FCB3-D135-2ED886FB26BB}"/>
          </ac:spMkLst>
        </pc:spChg>
        <pc:spChg chg="mod">
          <ac:chgData name="Roland, Ellen" userId="e3ef69a0-87b2-4717-b415-772e522cf1d2" providerId="ADAL" clId="{8E57687D-DDCA-409B-9DE9-70EEDBF09EB0}" dt="2024-03-20T12:38:30.651" v="4323" actId="1076"/>
          <ac:spMkLst>
            <pc:docMk/>
            <pc:sldMk cId="4215695441" sldId="3739"/>
            <ac:spMk id="30" creationId="{04A4FFDE-61C9-109D-5D64-0ABC0A98EB69}"/>
          </ac:spMkLst>
        </pc:spChg>
        <pc:spChg chg="mod topLvl">
          <ac:chgData name="Roland, Ellen" userId="e3ef69a0-87b2-4717-b415-772e522cf1d2" providerId="ADAL" clId="{8E57687D-DDCA-409B-9DE9-70EEDBF09EB0}" dt="2024-03-20T12:42:03.721" v="4342" actId="1076"/>
          <ac:spMkLst>
            <pc:docMk/>
            <pc:sldMk cId="4215695441" sldId="3739"/>
            <ac:spMk id="32" creationId="{2B687DC2-9685-EAE8-383D-0B26024A3A3F}"/>
          </ac:spMkLst>
        </pc:spChg>
        <pc:spChg chg="del mod topLvl">
          <ac:chgData name="Roland, Ellen" userId="e3ef69a0-87b2-4717-b415-772e522cf1d2" providerId="ADAL" clId="{8E57687D-DDCA-409B-9DE9-70EEDBF09EB0}" dt="2024-03-20T12:42:07.776" v="4343" actId="478"/>
          <ac:spMkLst>
            <pc:docMk/>
            <pc:sldMk cId="4215695441" sldId="3739"/>
            <ac:spMk id="33" creationId="{FDFA4866-C976-723C-78AE-A75F315EA070}"/>
          </ac:spMkLst>
        </pc:spChg>
        <pc:spChg chg="del mod topLvl">
          <ac:chgData name="Roland, Ellen" userId="e3ef69a0-87b2-4717-b415-772e522cf1d2" providerId="ADAL" clId="{8E57687D-DDCA-409B-9DE9-70EEDBF09EB0}" dt="2024-03-20T12:42:07.776" v="4343" actId="478"/>
          <ac:spMkLst>
            <pc:docMk/>
            <pc:sldMk cId="4215695441" sldId="3739"/>
            <ac:spMk id="34" creationId="{320E2C0A-66DF-2D13-7E19-53DAA0FAA52F}"/>
          </ac:spMkLst>
        </pc:spChg>
        <pc:spChg chg="del mod topLvl">
          <ac:chgData name="Roland, Ellen" userId="e3ef69a0-87b2-4717-b415-772e522cf1d2" providerId="ADAL" clId="{8E57687D-DDCA-409B-9DE9-70EEDBF09EB0}" dt="2024-03-20T12:42:07.776" v="4343" actId="478"/>
          <ac:spMkLst>
            <pc:docMk/>
            <pc:sldMk cId="4215695441" sldId="3739"/>
            <ac:spMk id="35" creationId="{7F162260-B061-47D4-1726-55B848EEFF56}"/>
          </ac:spMkLst>
        </pc:spChg>
        <pc:spChg chg="del mod topLvl">
          <ac:chgData name="Roland, Ellen" userId="e3ef69a0-87b2-4717-b415-772e522cf1d2" providerId="ADAL" clId="{8E57687D-DDCA-409B-9DE9-70EEDBF09EB0}" dt="2024-03-20T12:42:07.776" v="4343" actId="478"/>
          <ac:spMkLst>
            <pc:docMk/>
            <pc:sldMk cId="4215695441" sldId="3739"/>
            <ac:spMk id="36" creationId="{06C77AEF-43E9-75CD-C541-6FE18D567E8A}"/>
          </ac:spMkLst>
        </pc:spChg>
        <pc:spChg chg="del mod topLvl">
          <ac:chgData name="Roland, Ellen" userId="e3ef69a0-87b2-4717-b415-772e522cf1d2" providerId="ADAL" clId="{8E57687D-DDCA-409B-9DE9-70EEDBF09EB0}" dt="2024-03-20T12:42:07.776" v="4343" actId="478"/>
          <ac:spMkLst>
            <pc:docMk/>
            <pc:sldMk cId="4215695441" sldId="3739"/>
            <ac:spMk id="37" creationId="{E90AEBF8-74D3-2E9C-729F-753CAA640194}"/>
          </ac:spMkLst>
        </pc:spChg>
        <pc:spChg chg="mod topLvl">
          <ac:chgData name="Roland, Ellen" userId="e3ef69a0-87b2-4717-b415-772e522cf1d2" providerId="ADAL" clId="{8E57687D-DDCA-409B-9DE9-70EEDBF09EB0}" dt="2024-03-20T12:40:08.360" v="4334" actId="164"/>
          <ac:spMkLst>
            <pc:docMk/>
            <pc:sldMk cId="4215695441" sldId="3739"/>
            <ac:spMk id="52" creationId="{A6049B9A-31DF-9E74-A50F-38794ED47DA1}"/>
          </ac:spMkLst>
        </pc:spChg>
        <pc:spChg chg="mod topLvl">
          <ac:chgData name="Roland, Ellen" userId="e3ef69a0-87b2-4717-b415-772e522cf1d2" providerId="ADAL" clId="{8E57687D-DDCA-409B-9DE9-70EEDBF09EB0}" dt="2024-03-20T12:40:08.360" v="4334" actId="164"/>
          <ac:spMkLst>
            <pc:docMk/>
            <pc:sldMk cId="4215695441" sldId="3739"/>
            <ac:spMk id="53" creationId="{D39699FC-1E04-110E-B4A3-8AFE7873ECE5}"/>
          </ac:spMkLst>
        </pc:spChg>
        <pc:spChg chg="mod topLvl">
          <ac:chgData name="Roland, Ellen" userId="e3ef69a0-87b2-4717-b415-772e522cf1d2" providerId="ADAL" clId="{8E57687D-DDCA-409B-9DE9-70EEDBF09EB0}" dt="2024-03-20T12:40:08.360" v="4334" actId="164"/>
          <ac:spMkLst>
            <pc:docMk/>
            <pc:sldMk cId="4215695441" sldId="3739"/>
            <ac:spMk id="54" creationId="{E400DE46-0DA6-FF89-AE13-DFB26A81CDE2}"/>
          </ac:spMkLst>
        </pc:spChg>
        <pc:spChg chg="mod topLvl">
          <ac:chgData name="Roland, Ellen" userId="e3ef69a0-87b2-4717-b415-772e522cf1d2" providerId="ADAL" clId="{8E57687D-DDCA-409B-9DE9-70EEDBF09EB0}" dt="2024-03-20T12:40:08.360" v="4334" actId="164"/>
          <ac:spMkLst>
            <pc:docMk/>
            <pc:sldMk cId="4215695441" sldId="3739"/>
            <ac:spMk id="55" creationId="{A5134F7F-E086-CD06-3514-43B62203FA05}"/>
          </ac:spMkLst>
        </pc:spChg>
        <pc:spChg chg="mod topLvl">
          <ac:chgData name="Roland, Ellen" userId="e3ef69a0-87b2-4717-b415-772e522cf1d2" providerId="ADAL" clId="{8E57687D-DDCA-409B-9DE9-70EEDBF09EB0}" dt="2024-03-20T12:40:08.360" v="4334" actId="164"/>
          <ac:spMkLst>
            <pc:docMk/>
            <pc:sldMk cId="4215695441" sldId="3739"/>
            <ac:spMk id="56" creationId="{B76AC330-3F85-5FAE-A7F8-8DE8AD8C836A}"/>
          </ac:spMkLst>
        </pc:spChg>
        <pc:spChg chg="mod">
          <ac:chgData name="Roland, Ellen" userId="e3ef69a0-87b2-4717-b415-772e522cf1d2" providerId="ADAL" clId="{8E57687D-DDCA-409B-9DE9-70EEDBF09EB0}" dt="2024-03-20T12:45:09.123" v="4348"/>
          <ac:spMkLst>
            <pc:docMk/>
            <pc:sldMk cId="4215695441" sldId="3739"/>
            <ac:spMk id="59" creationId="{ABF3CA2E-8667-E3A2-9628-AE73698479B1}"/>
          </ac:spMkLst>
        </pc:spChg>
        <pc:spChg chg="mod">
          <ac:chgData name="Roland, Ellen" userId="e3ef69a0-87b2-4717-b415-772e522cf1d2" providerId="ADAL" clId="{8E57687D-DDCA-409B-9DE9-70EEDBF09EB0}" dt="2024-03-20T12:45:09.123" v="4348"/>
          <ac:spMkLst>
            <pc:docMk/>
            <pc:sldMk cId="4215695441" sldId="3739"/>
            <ac:spMk id="60" creationId="{03CA7DD6-6DC7-7A56-86EA-385897C93629}"/>
          </ac:spMkLst>
        </pc:spChg>
        <pc:spChg chg="mod">
          <ac:chgData name="Roland, Ellen" userId="e3ef69a0-87b2-4717-b415-772e522cf1d2" providerId="ADAL" clId="{8E57687D-DDCA-409B-9DE9-70EEDBF09EB0}" dt="2024-03-20T12:45:09.123" v="4348"/>
          <ac:spMkLst>
            <pc:docMk/>
            <pc:sldMk cId="4215695441" sldId="3739"/>
            <ac:spMk id="61" creationId="{664751B8-D9CF-CF39-A75A-C53E000F35B7}"/>
          </ac:spMkLst>
        </pc:spChg>
        <pc:spChg chg="mod">
          <ac:chgData name="Roland, Ellen" userId="e3ef69a0-87b2-4717-b415-772e522cf1d2" providerId="ADAL" clId="{8E57687D-DDCA-409B-9DE9-70EEDBF09EB0}" dt="2024-03-20T12:45:09.123" v="4348"/>
          <ac:spMkLst>
            <pc:docMk/>
            <pc:sldMk cId="4215695441" sldId="3739"/>
            <ac:spMk id="62" creationId="{5DD0E019-179C-24DE-CD44-C110660B0580}"/>
          </ac:spMkLst>
        </pc:spChg>
        <pc:spChg chg="mod">
          <ac:chgData name="Roland, Ellen" userId="e3ef69a0-87b2-4717-b415-772e522cf1d2" providerId="ADAL" clId="{8E57687D-DDCA-409B-9DE9-70EEDBF09EB0}" dt="2024-03-20T12:45:09.123" v="4348"/>
          <ac:spMkLst>
            <pc:docMk/>
            <pc:sldMk cId="4215695441" sldId="3739"/>
            <ac:spMk id="63" creationId="{A8663B54-A5F2-536B-1E1B-D79415F1A640}"/>
          </ac:spMkLst>
        </pc:spChg>
        <pc:spChg chg="mod">
          <ac:chgData name="Roland, Ellen" userId="e3ef69a0-87b2-4717-b415-772e522cf1d2" providerId="ADAL" clId="{8E57687D-DDCA-409B-9DE9-70EEDBF09EB0}" dt="2024-03-20T12:45:50.514" v="4353"/>
          <ac:spMkLst>
            <pc:docMk/>
            <pc:sldMk cId="4215695441" sldId="3739"/>
            <ac:spMk id="65" creationId="{0F1B2BD0-4193-FE56-8D32-D70ACCA854A1}"/>
          </ac:spMkLst>
        </pc:spChg>
        <pc:spChg chg="mod">
          <ac:chgData name="Roland, Ellen" userId="e3ef69a0-87b2-4717-b415-772e522cf1d2" providerId="ADAL" clId="{8E57687D-DDCA-409B-9DE9-70EEDBF09EB0}" dt="2024-03-20T12:45:50.514" v="4353"/>
          <ac:spMkLst>
            <pc:docMk/>
            <pc:sldMk cId="4215695441" sldId="3739"/>
            <ac:spMk id="66" creationId="{A76384A3-1FEE-C603-615D-5486B446AD6D}"/>
          </ac:spMkLst>
        </pc:spChg>
        <pc:spChg chg="mod">
          <ac:chgData name="Roland, Ellen" userId="e3ef69a0-87b2-4717-b415-772e522cf1d2" providerId="ADAL" clId="{8E57687D-DDCA-409B-9DE9-70EEDBF09EB0}" dt="2024-03-20T12:45:50.514" v="4353"/>
          <ac:spMkLst>
            <pc:docMk/>
            <pc:sldMk cId="4215695441" sldId="3739"/>
            <ac:spMk id="67" creationId="{B30B8FF6-09E7-1E39-6782-E6AA09593CDE}"/>
          </ac:spMkLst>
        </pc:spChg>
        <pc:spChg chg="mod">
          <ac:chgData name="Roland, Ellen" userId="e3ef69a0-87b2-4717-b415-772e522cf1d2" providerId="ADAL" clId="{8E57687D-DDCA-409B-9DE9-70EEDBF09EB0}" dt="2024-03-20T12:45:50.514" v="4353"/>
          <ac:spMkLst>
            <pc:docMk/>
            <pc:sldMk cId="4215695441" sldId="3739"/>
            <ac:spMk id="68" creationId="{6922E7A9-B54C-4D49-E639-6F3BF91E02ED}"/>
          </ac:spMkLst>
        </pc:spChg>
        <pc:spChg chg="mod">
          <ac:chgData name="Roland, Ellen" userId="e3ef69a0-87b2-4717-b415-772e522cf1d2" providerId="ADAL" clId="{8E57687D-DDCA-409B-9DE9-70EEDBF09EB0}" dt="2024-03-20T12:45:50.514" v="4353"/>
          <ac:spMkLst>
            <pc:docMk/>
            <pc:sldMk cId="4215695441" sldId="3739"/>
            <ac:spMk id="69" creationId="{56DFDF81-B713-F19D-FC52-A126BF73BA83}"/>
          </ac:spMkLst>
        </pc:spChg>
        <pc:spChg chg="mod">
          <ac:chgData name="Roland, Ellen" userId="e3ef69a0-87b2-4717-b415-772e522cf1d2" providerId="ADAL" clId="{8E57687D-DDCA-409B-9DE9-70EEDBF09EB0}" dt="2024-03-20T12:45:50.514" v="4353"/>
          <ac:spMkLst>
            <pc:docMk/>
            <pc:sldMk cId="4215695441" sldId="3739"/>
            <ac:spMk id="70" creationId="{031DA476-D343-38A0-DE3D-901692146F95}"/>
          </ac:spMkLst>
        </pc:spChg>
        <pc:spChg chg="add del mod">
          <ac:chgData name="Roland, Ellen" userId="e3ef69a0-87b2-4717-b415-772e522cf1d2" providerId="ADAL" clId="{8E57687D-DDCA-409B-9DE9-70EEDBF09EB0}" dt="2024-03-20T12:53:55.026" v="4428" actId="478"/>
          <ac:spMkLst>
            <pc:docMk/>
            <pc:sldMk cId="4215695441" sldId="3739"/>
            <ac:spMk id="71" creationId="{01AB7A21-8BD7-802F-437F-E4CBEAACB505}"/>
          </ac:spMkLst>
        </pc:spChg>
        <pc:spChg chg="add del mod">
          <ac:chgData name="Roland, Ellen" userId="e3ef69a0-87b2-4717-b415-772e522cf1d2" providerId="ADAL" clId="{8E57687D-DDCA-409B-9DE9-70EEDBF09EB0}" dt="2024-03-20T12:53:22.773" v="4408"/>
          <ac:spMkLst>
            <pc:docMk/>
            <pc:sldMk cId="4215695441" sldId="3739"/>
            <ac:spMk id="72" creationId="{3DAC56E9-F10C-F009-533C-E0666C1B906A}"/>
          </ac:spMkLst>
        </pc:spChg>
        <pc:spChg chg="add mod">
          <ac:chgData name="Roland, Ellen" userId="e3ef69a0-87b2-4717-b415-772e522cf1d2" providerId="ADAL" clId="{8E57687D-DDCA-409B-9DE9-70EEDBF09EB0}" dt="2024-03-20T13:10:13.453" v="4539" actId="1076"/>
          <ac:spMkLst>
            <pc:docMk/>
            <pc:sldMk cId="4215695441" sldId="3739"/>
            <ac:spMk id="73" creationId="{5A5F017E-2D74-3B7C-9B1C-6449B764AECC}"/>
          </ac:spMkLst>
        </pc:spChg>
        <pc:spChg chg="add mod">
          <ac:chgData name="Roland, Ellen" userId="e3ef69a0-87b2-4717-b415-772e522cf1d2" providerId="ADAL" clId="{8E57687D-DDCA-409B-9DE9-70EEDBF09EB0}" dt="2024-03-20T13:04:13.213" v="4482" actId="1076"/>
          <ac:spMkLst>
            <pc:docMk/>
            <pc:sldMk cId="4215695441" sldId="3739"/>
            <ac:spMk id="74" creationId="{620A34F2-C54E-90CD-E359-09ADD6B4F5F0}"/>
          </ac:spMkLst>
        </pc:spChg>
        <pc:spChg chg="add mod">
          <ac:chgData name="Roland, Ellen" userId="e3ef69a0-87b2-4717-b415-772e522cf1d2" providerId="ADAL" clId="{8E57687D-DDCA-409B-9DE9-70EEDBF09EB0}" dt="2024-03-20T13:10:18.085" v="4540" actId="1076"/>
          <ac:spMkLst>
            <pc:docMk/>
            <pc:sldMk cId="4215695441" sldId="3739"/>
            <ac:spMk id="75" creationId="{234D3EC8-9AAD-0D75-FFB6-08126BAE3366}"/>
          </ac:spMkLst>
        </pc:spChg>
        <pc:grpChg chg="add del mod">
          <ac:chgData name="Roland, Ellen" userId="e3ef69a0-87b2-4717-b415-772e522cf1d2" providerId="ADAL" clId="{8E57687D-DDCA-409B-9DE9-70EEDBF09EB0}" dt="2024-03-20T12:39:57.336" v="4332" actId="165"/>
          <ac:grpSpMkLst>
            <pc:docMk/>
            <pc:sldMk cId="4215695441" sldId="3739"/>
            <ac:grpSpMk id="2" creationId="{AB8FEBCA-69B1-862C-3477-A89FD7BFCBBE}"/>
          </ac:grpSpMkLst>
        </pc:grpChg>
        <pc:grpChg chg="del">
          <ac:chgData name="Roland, Ellen" userId="e3ef69a0-87b2-4717-b415-772e522cf1d2" providerId="ADAL" clId="{8E57687D-DDCA-409B-9DE9-70EEDBF09EB0}" dt="2024-03-20T12:38:16.340" v="4321" actId="478"/>
          <ac:grpSpMkLst>
            <pc:docMk/>
            <pc:sldMk cId="4215695441" sldId="3739"/>
            <ac:grpSpMk id="6" creationId="{4DD643B0-AAD3-8D5B-A7E2-0B3C83C87E45}"/>
          </ac:grpSpMkLst>
        </pc:grpChg>
        <pc:grpChg chg="del">
          <ac:chgData name="Roland, Ellen" userId="e3ef69a0-87b2-4717-b415-772e522cf1d2" providerId="ADAL" clId="{8E57687D-DDCA-409B-9DE9-70EEDBF09EB0}" dt="2024-03-20T12:38:16.340" v="4321" actId="478"/>
          <ac:grpSpMkLst>
            <pc:docMk/>
            <pc:sldMk cId="4215695441" sldId="3739"/>
            <ac:grpSpMk id="14" creationId="{62BD405B-E9C9-9322-4022-54A16995F454}"/>
          </ac:grpSpMkLst>
        </pc:grpChg>
        <pc:grpChg chg="del">
          <ac:chgData name="Roland, Ellen" userId="e3ef69a0-87b2-4717-b415-772e522cf1d2" providerId="ADAL" clId="{8E57687D-DDCA-409B-9DE9-70EEDBF09EB0}" dt="2024-03-20T12:38:16.340" v="4321" actId="478"/>
          <ac:grpSpMkLst>
            <pc:docMk/>
            <pc:sldMk cId="4215695441" sldId="3739"/>
            <ac:grpSpMk id="22" creationId="{C26866A7-013E-9E25-71A9-48717F3554B0}"/>
          </ac:grpSpMkLst>
        </pc:grpChg>
        <pc:grpChg chg="del mod">
          <ac:chgData name="Roland, Ellen" userId="e3ef69a0-87b2-4717-b415-772e522cf1d2" providerId="ADAL" clId="{8E57687D-DDCA-409B-9DE9-70EEDBF09EB0}" dt="2024-03-20T12:41:53.824" v="4341" actId="165"/>
          <ac:grpSpMkLst>
            <pc:docMk/>
            <pc:sldMk cId="4215695441" sldId="3739"/>
            <ac:grpSpMk id="31" creationId="{6605ED9F-243B-AEC0-EF3A-02564F4E9F97}"/>
          </ac:grpSpMkLst>
        </pc:grpChg>
        <pc:grpChg chg="mod">
          <ac:chgData name="Roland, Ellen" userId="e3ef69a0-87b2-4717-b415-772e522cf1d2" providerId="ADAL" clId="{8E57687D-DDCA-409B-9DE9-70EEDBF09EB0}" dt="2024-03-20T12:38:30.651" v="4323" actId="1076"/>
          <ac:grpSpMkLst>
            <pc:docMk/>
            <pc:sldMk cId="4215695441" sldId="3739"/>
            <ac:grpSpMk id="38" creationId="{6A2DE3D0-B9AE-758D-97C4-7890E15C91FC}"/>
          </ac:grpSpMkLst>
        </pc:grpChg>
        <pc:grpChg chg="mod">
          <ac:chgData name="Roland, Ellen" userId="e3ef69a0-87b2-4717-b415-772e522cf1d2" providerId="ADAL" clId="{8E57687D-DDCA-409B-9DE9-70EEDBF09EB0}" dt="2024-03-20T12:44:34.058" v="4346" actId="1076"/>
          <ac:grpSpMkLst>
            <pc:docMk/>
            <pc:sldMk cId="4215695441" sldId="3739"/>
            <ac:grpSpMk id="45" creationId="{F6205426-E6E1-75F2-A29F-F06973804BFD}"/>
          </ac:grpSpMkLst>
        </pc:grpChg>
        <pc:grpChg chg="add mod">
          <ac:chgData name="Roland, Ellen" userId="e3ef69a0-87b2-4717-b415-772e522cf1d2" providerId="ADAL" clId="{8E57687D-DDCA-409B-9DE9-70EEDBF09EB0}" dt="2024-03-20T13:07:51.982" v="4525" actId="1076"/>
          <ac:grpSpMkLst>
            <pc:docMk/>
            <pc:sldMk cId="4215695441" sldId="3739"/>
            <ac:grpSpMk id="57" creationId="{542A31BD-390D-2FE7-1E73-85B569ECFBE8}"/>
          </ac:grpSpMkLst>
        </pc:grpChg>
        <pc:grpChg chg="add del mod">
          <ac:chgData name="Roland, Ellen" userId="e3ef69a0-87b2-4717-b415-772e522cf1d2" providerId="ADAL" clId="{8E57687D-DDCA-409B-9DE9-70EEDBF09EB0}" dt="2024-03-20T12:45:31.987" v="4351" actId="478"/>
          <ac:grpSpMkLst>
            <pc:docMk/>
            <pc:sldMk cId="4215695441" sldId="3739"/>
            <ac:grpSpMk id="58" creationId="{49DD567D-8C10-462A-5D02-F64D3AD0095A}"/>
          </ac:grpSpMkLst>
        </pc:grpChg>
        <pc:grpChg chg="add mod">
          <ac:chgData name="Roland, Ellen" userId="e3ef69a0-87b2-4717-b415-772e522cf1d2" providerId="ADAL" clId="{8E57687D-DDCA-409B-9DE9-70EEDBF09EB0}" dt="2024-03-20T13:08:19.366" v="4528" actId="1076"/>
          <ac:grpSpMkLst>
            <pc:docMk/>
            <pc:sldMk cId="4215695441" sldId="3739"/>
            <ac:grpSpMk id="64" creationId="{A7DF78E8-E63B-72BF-30C9-B67B25958C6F}"/>
          </ac:grpSpMkLst>
        </pc:grpChg>
      </pc:sldChg>
      <pc:sldChg chg="addSp delSp modSp new del mod modClrScheme chgLayout">
        <pc:chgData name="Roland, Ellen" userId="e3ef69a0-87b2-4717-b415-772e522cf1d2" providerId="ADAL" clId="{8E57687D-DDCA-409B-9DE9-70EEDBF09EB0}" dt="2024-03-20T15:42:29.299" v="5173" actId="2696"/>
        <pc:sldMkLst>
          <pc:docMk/>
          <pc:sldMk cId="3625939851" sldId="3740"/>
        </pc:sldMkLst>
        <pc:spChg chg="del mod ord">
          <ac:chgData name="Roland, Ellen" userId="e3ef69a0-87b2-4717-b415-772e522cf1d2" providerId="ADAL" clId="{8E57687D-DDCA-409B-9DE9-70EEDBF09EB0}" dt="2024-03-20T13:11:29.505" v="4542" actId="700"/>
          <ac:spMkLst>
            <pc:docMk/>
            <pc:sldMk cId="3625939851" sldId="3740"/>
            <ac:spMk id="2" creationId="{2E6057BE-E440-BF09-7047-F15580279546}"/>
          </ac:spMkLst>
        </pc:spChg>
        <pc:spChg chg="mod ord">
          <ac:chgData name="Roland, Ellen" userId="e3ef69a0-87b2-4717-b415-772e522cf1d2" providerId="ADAL" clId="{8E57687D-DDCA-409B-9DE9-70EEDBF09EB0}" dt="2024-03-20T13:11:29.505" v="4542" actId="700"/>
          <ac:spMkLst>
            <pc:docMk/>
            <pc:sldMk cId="3625939851" sldId="3740"/>
            <ac:spMk id="3" creationId="{60E1F10F-732A-876C-FBA7-01B04BBA474D}"/>
          </ac:spMkLst>
        </pc:spChg>
        <pc:spChg chg="add mod ord">
          <ac:chgData name="Roland, Ellen" userId="e3ef69a0-87b2-4717-b415-772e522cf1d2" providerId="ADAL" clId="{8E57687D-DDCA-409B-9DE9-70EEDBF09EB0}" dt="2024-03-20T13:11:45.632" v="4574" actId="20577"/>
          <ac:spMkLst>
            <pc:docMk/>
            <pc:sldMk cId="3625939851" sldId="3740"/>
            <ac:spMk id="4" creationId="{4F0EC9DF-35EB-0174-3314-287B3FEA077A}"/>
          </ac:spMkLst>
        </pc:spChg>
        <pc:spChg chg="add mod ord">
          <ac:chgData name="Roland, Ellen" userId="e3ef69a0-87b2-4717-b415-772e522cf1d2" providerId="ADAL" clId="{8E57687D-DDCA-409B-9DE9-70EEDBF09EB0}" dt="2024-03-20T13:14:32.803" v="4888" actId="14"/>
          <ac:spMkLst>
            <pc:docMk/>
            <pc:sldMk cId="3625939851" sldId="3740"/>
            <ac:spMk id="5" creationId="{E74A109D-7FEC-DA7E-E600-168B83B85EF2}"/>
          </ac:spMkLst>
        </pc:spChg>
      </pc:sldChg>
      <pc:sldChg chg="addSp delSp modSp new del mod modClrScheme chgLayout">
        <pc:chgData name="Roland, Ellen" userId="e3ef69a0-87b2-4717-b415-772e522cf1d2" providerId="ADAL" clId="{8E57687D-DDCA-409B-9DE9-70EEDBF09EB0}" dt="2024-03-20T15:42:29.299" v="5173" actId="2696"/>
        <pc:sldMkLst>
          <pc:docMk/>
          <pc:sldMk cId="2620781848" sldId="3741"/>
        </pc:sldMkLst>
        <pc:spChg chg="del mod ord">
          <ac:chgData name="Roland, Ellen" userId="e3ef69a0-87b2-4717-b415-772e522cf1d2" providerId="ADAL" clId="{8E57687D-DDCA-409B-9DE9-70EEDBF09EB0}" dt="2024-03-20T13:14:43.103" v="4890" actId="700"/>
          <ac:spMkLst>
            <pc:docMk/>
            <pc:sldMk cId="2620781848" sldId="3741"/>
            <ac:spMk id="2" creationId="{1DCAFD75-D9D9-C640-379F-40C2EFCC3FF7}"/>
          </ac:spMkLst>
        </pc:spChg>
        <pc:spChg chg="del">
          <ac:chgData name="Roland, Ellen" userId="e3ef69a0-87b2-4717-b415-772e522cf1d2" providerId="ADAL" clId="{8E57687D-DDCA-409B-9DE9-70EEDBF09EB0}" dt="2024-03-20T13:14:43.103" v="4890" actId="700"/>
          <ac:spMkLst>
            <pc:docMk/>
            <pc:sldMk cId="2620781848" sldId="3741"/>
            <ac:spMk id="3" creationId="{C85AD1B8-E26E-0DD8-CD21-25FE26E33BE6}"/>
          </ac:spMkLst>
        </pc:spChg>
        <pc:spChg chg="mod ord">
          <ac:chgData name="Roland, Ellen" userId="e3ef69a0-87b2-4717-b415-772e522cf1d2" providerId="ADAL" clId="{8E57687D-DDCA-409B-9DE9-70EEDBF09EB0}" dt="2024-03-20T13:46:37.681" v="5122" actId="12788"/>
          <ac:spMkLst>
            <pc:docMk/>
            <pc:sldMk cId="2620781848" sldId="3741"/>
            <ac:spMk id="4" creationId="{E6A6980A-A420-7AFC-5C2E-72FD6455A8AD}"/>
          </ac:spMkLst>
        </pc:spChg>
        <pc:spChg chg="add mod ord">
          <ac:chgData name="Roland, Ellen" userId="e3ef69a0-87b2-4717-b415-772e522cf1d2" providerId="ADAL" clId="{8E57687D-DDCA-409B-9DE9-70EEDBF09EB0}" dt="2024-03-20T13:22:38.517" v="4952" actId="20577"/>
          <ac:spMkLst>
            <pc:docMk/>
            <pc:sldMk cId="2620781848" sldId="3741"/>
            <ac:spMk id="5" creationId="{C531F570-C51E-38AF-1D8E-AA4908D63A61}"/>
          </ac:spMkLst>
        </pc:spChg>
        <pc:spChg chg="add mod ord topLvl">
          <ac:chgData name="Roland, Ellen" userId="e3ef69a0-87b2-4717-b415-772e522cf1d2" providerId="ADAL" clId="{8E57687D-DDCA-409B-9DE9-70EEDBF09EB0}" dt="2024-03-20T13:44:24.288" v="5101" actId="164"/>
          <ac:spMkLst>
            <pc:docMk/>
            <pc:sldMk cId="2620781848" sldId="3741"/>
            <ac:spMk id="6" creationId="{94AE007E-EB49-B462-4D43-61F5189BE1D0}"/>
          </ac:spMkLst>
        </pc:spChg>
        <pc:spChg chg="add del mod ord topLvl">
          <ac:chgData name="Roland, Ellen" userId="e3ef69a0-87b2-4717-b415-772e522cf1d2" providerId="ADAL" clId="{8E57687D-DDCA-409B-9DE9-70EEDBF09EB0}" dt="2024-03-20T13:44:24.288" v="5101" actId="164"/>
          <ac:spMkLst>
            <pc:docMk/>
            <pc:sldMk cId="2620781848" sldId="3741"/>
            <ac:spMk id="7" creationId="{90E03B4D-B975-2175-B4F3-43A97988A49C}"/>
          </ac:spMkLst>
        </pc:spChg>
        <pc:spChg chg="mod">
          <ac:chgData name="Roland, Ellen" userId="e3ef69a0-87b2-4717-b415-772e522cf1d2" providerId="ADAL" clId="{8E57687D-DDCA-409B-9DE9-70EEDBF09EB0}" dt="2024-03-20T13:23:12.892" v="4956"/>
          <ac:spMkLst>
            <pc:docMk/>
            <pc:sldMk cId="2620781848" sldId="3741"/>
            <ac:spMk id="14" creationId="{9B50384E-D2D8-2244-6AB8-B2A404203C97}"/>
          </ac:spMkLst>
        </pc:spChg>
        <pc:spChg chg="mod">
          <ac:chgData name="Roland, Ellen" userId="e3ef69a0-87b2-4717-b415-772e522cf1d2" providerId="ADAL" clId="{8E57687D-DDCA-409B-9DE9-70EEDBF09EB0}" dt="2024-03-20T13:23:12.892" v="4956"/>
          <ac:spMkLst>
            <pc:docMk/>
            <pc:sldMk cId="2620781848" sldId="3741"/>
            <ac:spMk id="15" creationId="{2DDB0788-F49C-C9C9-ADAE-C39B1CE083D3}"/>
          </ac:spMkLst>
        </pc:spChg>
        <pc:spChg chg="mod">
          <ac:chgData name="Roland, Ellen" userId="e3ef69a0-87b2-4717-b415-772e522cf1d2" providerId="ADAL" clId="{8E57687D-DDCA-409B-9DE9-70EEDBF09EB0}" dt="2024-03-20T13:24:06.499" v="4963"/>
          <ac:spMkLst>
            <pc:docMk/>
            <pc:sldMk cId="2620781848" sldId="3741"/>
            <ac:spMk id="20" creationId="{A52ACF26-2A02-2277-AEAA-40FBCB17A681}"/>
          </ac:spMkLst>
        </pc:spChg>
        <pc:spChg chg="mod">
          <ac:chgData name="Roland, Ellen" userId="e3ef69a0-87b2-4717-b415-772e522cf1d2" providerId="ADAL" clId="{8E57687D-DDCA-409B-9DE9-70EEDBF09EB0}" dt="2024-03-20T13:24:06.499" v="4963"/>
          <ac:spMkLst>
            <pc:docMk/>
            <pc:sldMk cId="2620781848" sldId="3741"/>
            <ac:spMk id="21" creationId="{D16EE569-0DD1-F47D-8063-CC4C72599C3B}"/>
          </ac:spMkLst>
        </pc:spChg>
        <pc:spChg chg="mod">
          <ac:chgData name="Roland, Ellen" userId="e3ef69a0-87b2-4717-b415-772e522cf1d2" providerId="ADAL" clId="{8E57687D-DDCA-409B-9DE9-70EEDBF09EB0}" dt="2024-03-20T13:37:59.141" v="5054" actId="165"/>
          <ac:spMkLst>
            <pc:docMk/>
            <pc:sldMk cId="2620781848" sldId="3741"/>
            <ac:spMk id="25" creationId="{3DD6A811-C2A7-5204-70D1-440D4BFF11BF}"/>
          </ac:spMkLst>
        </pc:spChg>
        <pc:spChg chg="mod">
          <ac:chgData name="Roland, Ellen" userId="e3ef69a0-87b2-4717-b415-772e522cf1d2" providerId="ADAL" clId="{8E57687D-DDCA-409B-9DE9-70EEDBF09EB0}" dt="2024-03-20T13:37:59.141" v="5054" actId="165"/>
          <ac:spMkLst>
            <pc:docMk/>
            <pc:sldMk cId="2620781848" sldId="3741"/>
            <ac:spMk id="26" creationId="{B44A6348-AE30-21E0-8744-D8E91D4A076B}"/>
          </ac:spMkLst>
        </pc:spChg>
        <pc:spChg chg="mod">
          <ac:chgData name="Roland, Ellen" userId="e3ef69a0-87b2-4717-b415-772e522cf1d2" providerId="ADAL" clId="{8E57687D-DDCA-409B-9DE9-70EEDBF09EB0}" dt="2024-03-20T13:25:12.300" v="4979" actId="165"/>
          <ac:spMkLst>
            <pc:docMk/>
            <pc:sldMk cId="2620781848" sldId="3741"/>
            <ac:spMk id="30" creationId="{6C8C2990-DF18-6CCC-96F2-63DE82C04949}"/>
          </ac:spMkLst>
        </pc:spChg>
        <pc:spChg chg="mod">
          <ac:chgData name="Roland, Ellen" userId="e3ef69a0-87b2-4717-b415-772e522cf1d2" providerId="ADAL" clId="{8E57687D-DDCA-409B-9DE9-70EEDBF09EB0}" dt="2024-03-20T13:25:12.300" v="4979" actId="165"/>
          <ac:spMkLst>
            <pc:docMk/>
            <pc:sldMk cId="2620781848" sldId="3741"/>
            <ac:spMk id="31" creationId="{1A642428-98F8-8B98-A1A0-893BF4728901}"/>
          </ac:spMkLst>
        </pc:spChg>
        <pc:spChg chg="mod">
          <ac:chgData name="Roland, Ellen" userId="e3ef69a0-87b2-4717-b415-772e522cf1d2" providerId="ADAL" clId="{8E57687D-DDCA-409B-9DE9-70EEDBF09EB0}" dt="2024-03-20T13:25:17.083" v="4980" actId="165"/>
          <ac:spMkLst>
            <pc:docMk/>
            <pc:sldMk cId="2620781848" sldId="3741"/>
            <ac:spMk id="35" creationId="{B998E788-3124-D3F6-C567-25064E7B35B2}"/>
          </ac:spMkLst>
        </pc:spChg>
        <pc:spChg chg="mod">
          <ac:chgData name="Roland, Ellen" userId="e3ef69a0-87b2-4717-b415-772e522cf1d2" providerId="ADAL" clId="{8E57687D-DDCA-409B-9DE9-70EEDBF09EB0}" dt="2024-03-20T13:25:17.083" v="4980" actId="165"/>
          <ac:spMkLst>
            <pc:docMk/>
            <pc:sldMk cId="2620781848" sldId="3741"/>
            <ac:spMk id="36" creationId="{7C0F83E9-E0A8-E6C1-37A4-2BE2EE447E9D}"/>
          </ac:spMkLst>
        </pc:spChg>
        <pc:spChg chg="mod">
          <ac:chgData name="Roland, Ellen" userId="e3ef69a0-87b2-4717-b415-772e522cf1d2" providerId="ADAL" clId="{8E57687D-DDCA-409B-9DE9-70EEDBF09EB0}" dt="2024-03-20T13:25:24.604" v="4981" actId="165"/>
          <ac:spMkLst>
            <pc:docMk/>
            <pc:sldMk cId="2620781848" sldId="3741"/>
            <ac:spMk id="40" creationId="{49754946-A35C-26C0-693B-6C1B007EE0D1}"/>
          </ac:spMkLst>
        </pc:spChg>
        <pc:spChg chg="mod">
          <ac:chgData name="Roland, Ellen" userId="e3ef69a0-87b2-4717-b415-772e522cf1d2" providerId="ADAL" clId="{8E57687D-DDCA-409B-9DE9-70EEDBF09EB0}" dt="2024-03-20T13:25:24.604" v="4981" actId="165"/>
          <ac:spMkLst>
            <pc:docMk/>
            <pc:sldMk cId="2620781848" sldId="3741"/>
            <ac:spMk id="41" creationId="{3347C57D-D62D-EBA1-1667-90D36FA83942}"/>
          </ac:spMkLst>
        </pc:spChg>
        <pc:spChg chg="mod">
          <ac:chgData name="Roland, Ellen" userId="e3ef69a0-87b2-4717-b415-772e522cf1d2" providerId="ADAL" clId="{8E57687D-DDCA-409B-9DE9-70EEDBF09EB0}" dt="2024-03-20T13:25:29.924" v="4982" actId="165"/>
          <ac:spMkLst>
            <pc:docMk/>
            <pc:sldMk cId="2620781848" sldId="3741"/>
            <ac:spMk id="45" creationId="{5D061F4F-6837-76AF-3E5A-13A8E892851C}"/>
          </ac:spMkLst>
        </pc:spChg>
        <pc:spChg chg="mod">
          <ac:chgData name="Roland, Ellen" userId="e3ef69a0-87b2-4717-b415-772e522cf1d2" providerId="ADAL" clId="{8E57687D-DDCA-409B-9DE9-70EEDBF09EB0}" dt="2024-03-20T13:25:29.924" v="4982" actId="165"/>
          <ac:spMkLst>
            <pc:docMk/>
            <pc:sldMk cId="2620781848" sldId="3741"/>
            <ac:spMk id="46" creationId="{C3B8E448-C4A9-2518-C897-646BFA3F94C8}"/>
          </ac:spMkLst>
        </pc:spChg>
        <pc:spChg chg="mod">
          <ac:chgData name="Roland, Ellen" userId="e3ef69a0-87b2-4717-b415-772e522cf1d2" providerId="ADAL" clId="{8E57687D-DDCA-409B-9DE9-70EEDBF09EB0}" dt="2024-03-20T13:27:11.704" v="4988"/>
          <ac:spMkLst>
            <pc:docMk/>
            <pc:sldMk cId="2620781848" sldId="3741"/>
            <ac:spMk id="50" creationId="{752C10BD-313F-B0A2-391B-FE9F37D381B9}"/>
          </ac:spMkLst>
        </pc:spChg>
        <pc:spChg chg="mod">
          <ac:chgData name="Roland, Ellen" userId="e3ef69a0-87b2-4717-b415-772e522cf1d2" providerId="ADAL" clId="{8E57687D-DDCA-409B-9DE9-70EEDBF09EB0}" dt="2024-03-20T13:27:11.704" v="4988"/>
          <ac:spMkLst>
            <pc:docMk/>
            <pc:sldMk cId="2620781848" sldId="3741"/>
            <ac:spMk id="51" creationId="{37511EBB-2C7E-BD46-D791-269DED2CB121}"/>
          </ac:spMkLst>
        </pc:spChg>
        <pc:spChg chg="mod">
          <ac:chgData name="Roland, Ellen" userId="e3ef69a0-87b2-4717-b415-772e522cf1d2" providerId="ADAL" clId="{8E57687D-DDCA-409B-9DE9-70EEDBF09EB0}" dt="2024-03-20T13:31:10.829" v="5006"/>
          <ac:spMkLst>
            <pc:docMk/>
            <pc:sldMk cId="2620781848" sldId="3741"/>
            <ac:spMk id="57" creationId="{3A282BC0-ED6C-0C33-5AB3-AE12B42A4D8B}"/>
          </ac:spMkLst>
        </pc:spChg>
        <pc:spChg chg="mod">
          <ac:chgData name="Roland, Ellen" userId="e3ef69a0-87b2-4717-b415-772e522cf1d2" providerId="ADAL" clId="{8E57687D-DDCA-409B-9DE9-70EEDBF09EB0}" dt="2024-03-20T13:31:10.829" v="5006"/>
          <ac:spMkLst>
            <pc:docMk/>
            <pc:sldMk cId="2620781848" sldId="3741"/>
            <ac:spMk id="58" creationId="{49BB0D5A-47DF-CC4A-E622-0CF224C1C04F}"/>
          </ac:spMkLst>
        </pc:spChg>
        <pc:spChg chg="mod">
          <ac:chgData name="Roland, Ellen" userId="e3ef69a0-87b2-4717-b415-772e522cf1d2" providerId="ADAL" clId="{8E57687D-DDCA-409B-9DE9-70EEDBF09EB0}" dt="2024-03-20T13:31:30.924" v="5010" actId="165"/>
          <ac:spMkLst>
            <pc:docMk/>
            <pc:sldMk cId="2620781848" sldId="3741"/>
            <ac:spMk id="62" creationId="{7778465E-B8B6-6B8C-8797-41390DFBC980}"/>
          </ac:spMkLst>
        </pc:spChg>
        <pc:spChg chg="mod">
          <ac:chgData name="Roland, Ellen" userId="e3ef69a0-87b2-4717-b415-772e522cf1d2" providerId="ADAL" clId="{8E57687D-DDCA-409B-9DE9-70EEDBF09EB0}" dt="2024-03-20T13:31:30.924" v="5010" actId="165"/>
          <ac:spMkLst>
            <pc:docMk/>
            <pc:sldMk cId="2620781848" sldId="3741"/>
            <ac:spMk id="63" creationId="{2A06B8FE-F08D-EF1E-B5CC-273D04C4AD60}"/>
          </ac:spMkLst>
        </pc:spChg>
        <pc:spChg chg="mod">
          <ac:chgData name="Roland, Ellen" userId="e3ef69a0-87b2-4717-b415-772e522cf1d2" providerId="ADAL" clId="{8E57687D-DDCA-409B-9DE9-70EEDBF09EB0}" dt="2024-03-20T13:39:07.661" v="5061" actId="165"/>
          <ac:spMkLst>
            <pc:docMk/>
            <pc:sldMk cId="2620781848" sldId="3741"/>
            <ac:spMk id="67" creationId="{D1B55F9A-0078-2618-2BE4-10BCAEBA22AC}"/>
          </ac:spMkLst>
        </pc:spChg>
        <pc:spChg chg="mod">
          <ac:chgData name="Roland, Ellen" userId="e3ef69a0-87b2-4717-b415-772e522cf1d2" providerId="ADAL" clId="{8E57687D-DDCA-409B-9DE9-70EEDBF09EB0}" dt="2024-03-20T13:39:07.661" v="5061" actId="165"/>
          <ac:spMkLst>
            <pc:docMk/>
            <pc:sldMk cId="2620781848" sldId="3741"/>
            <ac:spMk id="68" creationId="{4AA8B56F-FD1B-7EF1-97BB-8B714B14ACD6}"/>
          </ac:spMkLst>
        </pc:spChg>
        <pc:spChg chg="mod">
          <ac:chgData name="Roland, Ellen" userId="e3ef69a0-87b2-4717-b415-772e522cf1d2" providerId="ADAL" clId="{8E57687D-DDCA-409B-9DE9-70EEDBF09EB0}" dt="2024-03-20T13:32:44.316" v="5018"/>
          <ac:spMkLst>
            <pc:docMk/>
            <pc:sldMk cId="2620781848" sldId="3741"/>
            <ac:spMk id="72" creationId="{8FB700CD-26F2-1106-EBCD-8EB69FBF5203}"/>
          </ac:spMkLst>
        </pc:spChg>
        <pc:spChg chg="mod">
          <ac:chgData name="Roland, Ellen" userId="e3ef69a0-87b2-4717-b415-772e522cf1d2" providerId="ADAL" clId="{8E57687D-DDCA-409B-9DE9-70EEDBF09EB0}" dt="2024-03-20T13:32:44.316" v="5018"/>
          <ac:spMkLst>
            <pc:docMk/>
            <pc:sldMk cId="2620781848" sldId="3741"/>
            <ac:spMk id="73" creationId="{358E4141-D18B-9623-1B81-B87BAED0A007}"/>
          </ac:spMkLst>
        </pc:spChg>
        <pc:spChg chg="mod">
          <ac:chgData name="Roland, Ellen" userId="e3ef69a0-87b2-4717-b415-772e522cf1d2" providerId="ADAL" clId="{8E57687D-DDCA-409B-9DE9-70EEDBF09EB0}" dt="2024-03-20T13:37:30.936" v="5050"/>
          <ac:spMkLst>
            <pc:docMk/>
            <pc:sldMk cId="2620781848" sldId="3741"/>
            <ac:spMk id="80" creationId="{8FAA2A5A-6E84-3919-D53E-E524052A3271}"/>
          </ac:spMkLst>
        </pc:spChg>
        <pc:spChg chg="mod">
          <ac:chgData name="Roland, Ellen" userId="e3ef69a0-87b2-4717-b415-772e522cf1d2" providerId="ADAL" clId="{8E57687D-DDCA-409B-9DE9-70EEDBF09EB0}" dt="2024-03-20T13:37:30.936" v="5050"/>
          <ac:spMkLst>
            <pc:docMk/>
            <pc:sldMk cId="2620781848" sldId="3741"/>
            <ac:spMk id="81" creationId="{19F07B43-73D9-7131-D39B-7868665093EA}"/>
          </ac:spMkLst>
        </pc:spChg>
        <pc:spChg chg="mod">
          <ac:chgData name="Roland, Ellen" userId="e3ef69a0-87b2-4717-b415-772e522cf1d2" providerId="ADAL" clId="{8E57687D-DDCA-409B-9DE9-70EEDBF09EB0}" dt="2024-03-20T13:37:43.304" v="5052"/>
          <ac:spMkLst>
            <pc:docMk/>
            <pc:sldMk cId="2620781848" sldId="3741"/>
            <ac:spMk id="85" creationId="{4C3B5012-EB11-2411-6DA9-A712C0F4DE49}"/>
          </ac:spMkLst>
        </pc:spChg>
        <pc:spChg chg="mod">
          <ac:chgData name="Roland, Ellen" userId="e3ef69a0-87b2-4717-b415-772e522cf1d2" providerId="ADAL" clId="{8E57687D-DDCA-409B-9DE9-70EEDBF09EB0}" dt="2024-03-20T13:37:43.304" v="5052"/>
          <ac:spMkLst>
            <pc:docMk/>
            <pc:sldMk cId="2620781848" sldId="3741"/>
            <ac:spMk id="86" creationId="{89A54139-4290-3463-E941-8DEC33754AC9}"/>
          </ac:spMkLst>
        </pc:spChg>
        <pc:spChg chg="mod">
          <ac:chgData name="Roland, Ellen" userId="e3ef69a0-87b2-4717-b415-772e522cf1d2" providerId="ADAL" clId="{8E57687D-DDCA-409B-9DE9-70EEDBF09EB0}" dt="2024-03-20T13:38:50.034" v="5059"/>
          <ac:spMkLst>
            <pc:docMk/>
            <pc:sldMk cId="2620781848" sldId="3741"/>
            <ac:spMk id="91" creationId="{1CB982E9-B40F-213F-0353-A56F3BDF8D68}"/>
          </ac:spMkLst>
        </pc:spChg>
        <pc:spChg chg="mod">
          <ac:chgData name="Roland, Ellen" userId="e3ef69a0-87b2-4717-b415-772e522cf1d2" providerId="ADAL" clId="{8E57687D-DDCA-409B-9DE9-70EEDBF09EB0}" dt="2024-03-20T13:38:50.034" v="5059"/>
          <ac:spMkLst>
            <pc:docMk/>
            <pc:sldMk cId="2620781848" sldId="3741"/>
            <ac:spMk id="92" creationId="{003C0CC3-2A30-8276-1EFA-65D2FB84E84C}"/>
          </ac:spMkLst>
        </pc:spChg>
        <pc:spChg chg="add mod">
          <ac:chgData name="Roland, Ellen" userId="e3ef69a0-87b2-4717-b415-772e522cf1d2" providerId="ADAL" clId="{8E57687D-DDCA-409B-9DE9-70EEDBF09EB0}" dt="2024-03-20T13:44:28.141" v="5102" actId="164"/>
          <ac:spMkLst>
            <pc:docMk/>
            <pc:sldMk cId="2620781848" sldId="3741"/>
            <ac:spMk id="93" creationId="{DA9FB2D4-57FD-DC66-46F6-6EA59136105F}"/>
          </ac:spMkLst>
        </pc:spChg>
        <pc:spChg chg="add del mod">
          <ac:chgData name="Roland, Ellen" userId="e3ef69a0-87b2-4717-b415-772e522cf1d2" providerId="ADAL" clId="{8E57687D-DDCA-409B-9DE9-70EEDBF09EB0}" dt="2024-03-20T13:43:43.117" v="5090" actId="478"/>
          <ac:spMkLst>
            <pc:docMk/>
            <pc:sldMk cId="2620781848" sldId="3741"/>
            <ac:spMk id="94" creationId="{DDA1D855-B6F2-48E4-478D-D3E7BCF71F5E}"/>
          </ac:spMkLst>
        </pc:spChg>
        <pc:spChg chg="add del mod">
          <ac:chgData name="Roland, Ellen" userId="e3ef69a0-87b2-4717-b415-772e522cf1d2" providerId="ADAL" clId="{8E57687D-DDCA-409B-9DE9-70EEDBF09EB0}" dt="2024-03-20T13:43:45.139" v="5092" actId="478"/>
          <ac:spMkLst>
            <pc:docMk/>
            <pc:sldMk cId="2620781848" sldId="3741"/>
            <ac:spMk id="95" creationId="{EB05BE68-3B55-A2AB-075D-ED1E499B563D}"/>
          </ac:spMkLst>
        </pc:spChg>
        <pc:spChg chg="add del mod">
          <ac:chgData name="Roland, Ellen" userId="e3ef69a0-87b2-4717-b415-772e522cf1d2" providerId="ADAL" clId="{8E57687D-DDCA-409B-9DE9-70EEDBF09EB0}" dt="2024-03-20T13:43:49.519" v="5096" actId="478"/>
          <ac:spMkLst>
            <pc:docMk/>
            <pc:sldMk cId="2620781848" sldId="3741"/>
            <ac:spMk id="96" creationId="{EF2B5CF1-1711-0590-4295-1FC1D7B00697}"/>
          </ac:spMkLst>
        </pc:spChg>
        <pc:spChg chg="add del mod">
          <ac:chgData name="Roland, Ellen" userId="e3ef69a0-87b2-4717-b415-772e522cf1d2" providerId="ADAL" clId="{8E57687D-DDCA-409B-9DE9-70EEDBF09EB0}" dt="2024-03-20T13:43:51.458" v="5098" actId="478"/>
          <ac:spMkLst>
            <pc:docMk/>
            <pc:sldMk cId="2620781848" sldId="3741"/>
            <ac:spMk id="97" creationId="{255F43D6-A58A-3E1B-15FA-3CC233F2B795}"/>
          </ac:spMkLst>
        </pc:spChg>
        <pc:spChg chg="add del mod">
          <ac:chgData name="Roland, Ellen" userId="e3ef69a0-87b2-4717-b415-772e522cf1d2" providerId="ADAL" clId="{8E57687D-DDCA-409B-9DE9-70EEDBF09EB0}" dt="2024-03-20T13:43:47.248" v="5094" actId="478"/>
          <ac:spMkLst>
            <pc:docMk/>
            <pc:sldMk cId="2620781848" sldId="3741"/>
            <ac:spMk id="98" creationId="{304CB712-A605-6925-C9AA-63557626F9F8}"/>
          </ac:spMkLst>
        </pc:spChg>
        <pc:spChg chg="mod">
          <ac:chgData name="Roland, Ellen" userId="e3ef69a0-87b2-4717-b415-772e522cf1d2" providerId="ADAL" clId="{8E57687D-DDCA-409B-9DE9-70EEDBF09EB0}" dt="2024-03-20T13:44:31.459" v="5103"/>
          <ac:spMkLst>
            <pc:docMk/>
            <pc:sldMk cId="2620781848" sldId="3741"/>
            <ac:spMk id="103" creationId="{CCBE8647-79F6-E1C7-B200-C1F8CD9493DE}"/>
          </ac:spMkLst>
        </pc:spChg>
        <pc:spChg chg="mod">
          <ac:chgData name="Roland, Ellen" userId="e3ef69a0-87b2-4717-b415-772e522cf1d2" providerId="ADAL" clId="{8E57687D-DDCA-409B-9DE9-70EEDBF09EB0}" dt="2024-03-20T13:44:31.459" v="5103"/>
          <ac:spMkLst>
            <pc:docMk/>
            <pc:sldMk cId="2620781848" sldId="3741"/>
            <ac:spMk id="106" creationId="{24170C84-99F6-BC32-23F2-2F85071181E5}"/>
          </ac:spMkLst>
        </pc:spChg>
        <pc:spChg chg="mod">
          <ac:chgData name="Roland, Ellen" userId="e3ef69a0-87b2-4717-b415-772e522cf1d2" providerId="ADAL" clId="{8E57687D-DDCA-409B-9DE9-70EEDBF09EB0}" dt="2024-03-20T13:44:31.459" v="5103"/>
          <ac:spMkLst>
            <pc:docMk/>
            <pc:sldMk cId="2620781848" sldId="3741"/>
            <ac:spMk id="107" creationId="{0630F44B-0134-CB84-46AF-CBBAE59EEFE0}"/>
          </ac:spMkLst>
        </pc:spChg>
        <pc:spChg chg="mod topLvl">
          <ac:chgData name="Roland, Ellen" userId="e3ef69a0-87b2-4717-b415-772e522cf1d2" providerId="ADAL" clId="{8E57687D-DDCA-409B-9DE9-70EEDBF09EB0}" dt="2024-03-20T13:50:01.869" v="5134" actId="164"/>
          <ac:spMkLst>
            <pc:docMk/>
            <pc:sldMk cId="2620781848" sldId="3741"/>
            <ac:spMk id="110" creationId="{F81CD621-6778-F672-0BEE-F32B3DAD80EC}"/>
          </ac:spMkLst>
        </pc:spChg>
        <pc:spChg chg="mod">
          <ac:chgData name="Roland, Ellen" userId="e3ef69a0-87b2-4717-b415-772e522cf1d2" providerId="ADAL" clId="{8E57687D-DDCA-409B-9DE9-70EEDBF09EB0}" dt="2024-03-20T13:49:25.852" v="5132" actId="165"/>
          <ac:spMkLst>
            <pc:docMk/>
            <pc:sldMk cId="2620781848" sldId="3741"/>
            <ac:spMk id="113" creationId="{F36D510E-22D4-18C2-2753-DE541105895A}"/>
          </ac:spMkLst>
        </pc:spChg>
        <pc:spChg chg="mod">
          <ac:chgData name="Roland, Ellen" userId="e3ef69a0-87b2-4717-b415-772e522cf1d2" providerId="ADAL" clId="{8E57687D-DDCA-409B-9DE9-70EEDBF09EB0}" dt="2024-03-20T13:49:25.852" v="5132" actId="165"/>
          <ac:spMkLst>
            <pc:docMk/>
            <pc:sldMk cId="2620781848" sldId="3741"/>
            <ac:spMk id="114" creationId="{6801A342-BFF6-8FD9-DCF2-8F4FE2A07343}"/>
          </ac:spMkLst>
        </pc:spChg>
        <pc:spChg chg="mod topLvl">
          <ac:chgData name="Roland, Ellen" userId="e3ef69a0-87b2-4717-b415-772e522cf1d2" providerId="ADAL" clId="{8E57687D-DDCA-409B-9DE9-70EEDBF09EB0}" dt="2024-03-20T13:51:36.752" v="5141" actId="165"/>
          <ac:spMkLst>
            <pc:docMk/>
            <pc:sldMk cId="2620781848" sldId="3741"/>
            <ac:spMk id="117" creationId="{E4893AD2-A4A1-2609-6E77-1832DA9D9823}"/>
          </ac:spMkLst>
        </pc:spChg>
        <pc:spChg chg="mod">
          <ac:chgData name="Roland, Ellen" userId="e3ef69a0-87b2-4717-b415-772e522cf1d2" providerId="ADAL" clId="{8E57687D-DDCA-409B-9DE9-70EEDBF09EB0}" dt="2024-03-20T13:51:36.752" v="5141" actId="165"/>
          <ac:spMkLst>
            <pc:docMk/>
            <pc:sldMk cId="2620781848" sldId="3741"/>
            <ac:spMk id="120" creationId="{11118A48-BE01-EF77-C139-0C568B1CBA57}"/>
          </ac:spMkLst>
        </pc:spChg>
        <pc:spChg chg="mod">
          <ac:chgData name="Roland, Ellen" userId="e3ef69a0-87b2-4717-b415-772e522cf1d2" providerId="ADAL" clId="{8E57687D-DDCA-409B-9DE9-70EEDBF09EB0}" dt="2024-03-20T13:51:36.752" v="5141" actId="165"/>
          <ac:spMkLst>
            <pc:docMk/>
            <pc:sldMk cId="2620781848" sldId="3741"/>
            <ac:spMk id="121" creationId="{3C34A48A-A7DC-BF60-89D9-3B18E44F8895}"/>
          </ac:spMkLst>
        </pc:spChg>
        <pc:spChg chg="mod">
          <ac:chgData name="Roland, Ellen" userId="e3ef69a0-87b2-4717-b415-772e522cf1d2" providerId="ADAL" clId="{8E57687D-DDCA-409B-9DE9-70EEDBF09EB0}" dt="2024-03-20T13:44:33.849" v="5106"/>
          <ac:spMkLst>
            <pc:docMk/>
            <pc:sldMk cId="2620781848" sldId="3741"/>
            <ac:spMk id="124" creationId="{348C0270-F76C-00B8-49D8-94A42C328A54}"/>
          </ac:spMkLst>
        </pc:spChg>
        <pc:spChg chg="mod">
          <ac:chgData name="Roland, Ellen" userId="e3ef69a0-87b2-4717-b415-772e522cf1d2" providerId="ADAL" clId="{8E57687D-DDCA-409B-9DE9-70EEDBF09EB0}" dt="2024-03-20T13:44:33.849" v="5106"/>
          <ac:spMkLst>
            <pc:docMk/>
            <pc:sldMk cId="2620781848" sldId="3741"/>
            <ac:spMk id="127" creationId="{9C91286B-DCC6-5545-655B-B34007D67B96}"/>
          </ac:spMkLst>
        </pc:spChg>
        <pc:spChg chg="mod">
          <ac:chgData name="Roland, Ellen" userId="e3ef69a0-87b2-4717-b415-772e522cf1d2" providerId="ADAL" clId="{8E57687D-DDCA-409B-9DE9-70EEDBF09EB0}" dt="2024-03-20T13:44:33.849" v="5106"/>
          <ac:spMkLst>
            <pc:docMk/>
            <pc:sldMk cId="2620781848" sldId="3741"/>
            <ac:spMk id="128" creationId="{E7627F1C-157A-C82C-30D4-F85B96D36ED9}"/>
          </ac:spMkLst>
        </pc:spChg>
        <pc:spChg chg="mod">
          <ac:chgData name="Roland, Ellen" userId="e3ef69a0-87b2-4717-b415-772e522cf1d2" providerId="ADAL" clId="{8E57687D-DDCA-409B-9DE9-70EEDBF09EB0}" dt="2024-03-20T13:44:34.324" v="5107"/>
          <ac:spMkLst>
            <pc:docMk/>
            <pc:sldMk cId="2620781848" sldId="3741"/>
            <ac:spMk id="131" creationId="{E6EE28F8-BA54-D536-0F4E-D45D64ED90F1}"/>
          </ac:spMkLst>
        </pc:spChg>
        <pc:spChg chg="mod">
          <ac:chgData name="Roland, Ellen" userId="e3ef69a0-87b2-4717-b415-772e522cf1d2" providerId="ADAL" clId="{8E57687D-DDCA-409B-9DE9-70EEDBF09EB0}" dt="2024-03-20T13:44:34.324" v="5107"/>
          <ac:spMkLst>
            <pc:docMk/>
            <pc:sldMk cId="2620781848" sldId="3741"/>
            <ac:spMk id="134" creationId="{A8A9C01C-54E3-62A5-DF8F-F8569D7456E6}"/>
          </ac:spMkLst>
        </pc:spChg>
        <pc:spChg chg="mod">
          <ac:chgData name="Roland, Ellen" userId="e3ef69a0-87b2-4717-b415-772e522cf1d2" providerId="ADAL" clId="{8E57687D-DDCA-409B-9DE9-70EEDBF09EB0}" dt="2024-03-20T13:44:34.324" v="5107"/>
          <ac:spMkLst>
            <pc:docMk/>
            <pc:sldMk cId="2620781848" sldId="3741"/>
            <ac:spMk id="135" creationId="{585ED331-A6A3-D7E3-74F8-18FFC6194D73}"/>
          </ac:spMkLst>
        </pc:spChg>
        <pc:spChg chg="mod">
          <ac:chgData name="Roland, Ellen" userId="e3ef69a0-87b2-4717-b415-772e522cf1d2" providerId="ADAL" clId="{8E57687D-DDCA-409B-9DE9-70EEDBF09EB0}" dt="2024-03-20T13:50:24.341" v="5136"/>
          <ac:spMkLst>
            <pc:docMk/>
            <pc:sldMk cId="2620781848" sldId="3741"/>
            <ac:spMk id="140" creationId="{1B865575-3C8F-54CA-E21B-7A89085FEFFC}"/>
          </ac:spMkLst>
        </pc:spChg>
        <pc:spChg chg="mod">
          <ac:chgData name="Roland, Ellen" userId="e3ef69a0-87b2-4717-b415-772e522cf1d2" providerId="ADAL" clId="{8E57687D-DDCA-409B-9DE9-70EEDBF09EB0}" dt="2024-03-20T13:50:24.341" v="5136"/>
          <ac:spMkLst>
            <pc:docMk/>
            <pc:sldMk cId="2620781848" sldId="3741"/>
            <ac:spMk id="141" creationId="{06F81D9F-44C2-4414-11EC-A332D351C775}"/>
          </ac:spMkLst>
        </pc:spChg>
        <pc:spChg chg="mod">
          <ac:chgData name="Roland, Ellen" userId="e3ef69a0-87b2-4717-b415-772e522cf1d2" providerId="ADAL" clId="{8E57687D-DDCA-409B-9DE9-70EEDBF09EB0}" dt="2024-03-20T13:50:24.341" v="5136"/>
          <ac:spMkLst>
            <pc:docMk/>
            <pc:sldMk cId="2620781848" sldId="3741"/>
            <ac:spMk id="142" creationId="{EF34105A-A3FC-9313-09C1-CA614CD9741A}"/>
          </ac:spMkLst>
        </pc:spChg>
        <pc:spChg chg="mod topLvl">
          <ac:chgData name="Roland, Ellen" userId="e3ef69a0-87b2-4717-b415-772e522cf1d2" providerId="ADAL" clId="{8E57687D-DDCA-409B-9DE9-70EEDBF09EB0}" dt="2024-03-20T13:55:08.741" v="5169" actId="14100"/>
          <ac:spMkLst>
            <pc:docMk/>
            <pc:sldMk cId="2620781848" sldId="3741"/>
            <ac:spMk id="145" creationId="{DF195677-E3A7-9153-C6D9-80229268FD87}"/>
          </ac:spMkLst>
        </pc:spChg>
        <pc:spChg chg="mod topLvl">
          <ac:chgData name="Roland, Ellen" userId="e3ef69a0-87b2-4717-b415-772e522cf1d2" providerId="ADAL" clId="{8E57687D-DDCA-409B-9DE9-70EEDBF09EB0}" dt="2024-03-20T13:53:59.252" v="5160" actId="164"/>
          <ac:spMkLst>
            <pc:docMk/>
            <pc:sldMk cId="2620781848" sldId="3741"/>
            <ac:spMk id="148" creationId="{E92B8353-A755-1E10-660A-ACE9EEA36AE2}"/>
          </ac:spMkLst>
        </pc:spChg>
        <pc:spChg chg="mod topLvl">
          <ac:chgData name="Roland, Ellen" userId="e3ef69a0-87b2-4717-b415-772e522cf1d2" providerId="ADAL" clId="{8E57687D-DDCA-409B-9DE9-70EEDBF09EB0}" dt="2024-03-20T13:53:59.252" v="5160" actId="164"/>
          <ac:spMkLst>
            <pc:docMk/>
            <pc:sldMk cId="2620781848" sldId="3741"/>
            <ac:spMk id="149" creationId="{0535948D-365E-7670-C49B-2E4CD8A35D8C}"/>
          </ac:spMkLst>
        </pc:spChg>
        <pc:grpChg chg="add del mod">
          <ac:chgData name="Roland, Ellen" userId="e3ef69a0-87b2-4717-b415-772e522cf1d2" providerId="ADAL" clId="{8E57687D-DDCA-409B-9DE9-70EEDBF09EB0}" dt="2024-03-20T13:21:13.508" v="4935" actId="165"/>
          <ac:grpSpMkLst>
            <pc:docMk/>
            <pc:sldMk cId="2620781848" sldId="3741"/>
            <ac:grpSpMk id="10" creationId="{2E2BDAD7-E583-4111-F7D8-E3B21A19C36D}"/>
          </ac:grpSpMkLst>
        </pc:grpChg>
        <pc:grpChg chg="add mod topLvl">
          <ac:chgData name="Roland, Ellen" userId="e3ef69a0-87b2-4717-b415-772e522cf1d2" providerId="ADAL" clId="{8E57687D-DDCA-409B-9DE9-70EEDBF09EB0}" dt="2024-03-20T13:44:24.288" v="5101" actId="164"/>
          <ac:grpSpMkLst>
            <pc:docMk/>
            <pc:sldMk cId="2620781848" sldId="3741"/>
            <ac:grpSpMk id="11" creationId="{5A305819-7562-8715-C0B9-CB8600E0C199}"/>
          </ac:grpSpMkLst>
        </pc:grpChg>
        <pc:grpChg chg="add del mod">
          <ac:chgData name="Roland, Ellen" userId="e3ef69a0-87b2-4717-b415-772e522cf1d2" providerId="ADAL" clId="{8E57687D-DDCA-409B-9DE9-70EEDBF09EB0}" dt="2024-03-20T13:24:00.066" v="4961" actId="478"/>
          <ac:grpSpMkLst>
            <pc:docMk/>
            <pc:sldMk cId="2620781848" sldId="3741"/>
            <ac:grpSpMk id="13" creationId="{CC910E16-C3B7-5CDF-F599-825CF01B35AF}"/>
          </ac:grpSpMkLst>
        </pc:grpChg>
        <pc:grpChg chg="add del mod">
          <ac:chgData name="Roland, Ellen" userId="e3ef69a0-87b2-4717-b415-772e522cf1d2" providerId="ADAL" clId="{8E57687D-DDCA-409B-9DE9-70EEDBF09EB0}" dt="2024-03-20T13:36:53.373" v="5042" actId="165"/>
          <ac:grpSpMkLst>
            <pc:docMk/>
            <pc:sldMk cId="2620781848" sldId="3741"/>
            <ac:grpSpMk id="16" creationId="{62CABCE7-F148-E51D-4A0A-0268184AF917}"/>
          </ac:grpSpMkLst>
        </pc:grpChg>
        <pc:grpChg chg="add del mod">
          <ac:chgData name="Roland, Ellen" userId="e3ef69a0-87b2-4717-b415-772e522cf1d2" providerId="ADAL" clId="{8E57687D-DDCA-409B-9DE9-70EEDBF09EB0}" dt="2024-03-20T13:24:21.026" v="4969" actId="478"/>
          <ac:grpSpMkLst>
            <pc:docMk/>
            <pc:sldMk cId="2620781848" sldId="3741"/>
            <ac:grpSpMk id="17" creationId="{CD5B85A2-189B-FB82-0DD5-088DFE23F4EF}"/>
          </ac:grpSpMkLst>
        </pc:grpChg>
        <pc:grpChg chg="mod">
          <ac:chgData name="Roland, Ellen" userId="e3ef69a0-87b2-4717-b415-772e522cf1d2" providerId="ADAL" clId="{8E57687D-DDCA-409B-9DE9-70EEDBF09EB0}" dt="2024-03-20T13:24:06.499" v="4963"/>
          <ac:grpSpMkLst>
            <pc:docMk/>
            <pc:sldMk cId="2620781848" sldId="3741"/>
            <ac:grpSpMk id="19" creationId="{E4C5BE0F-7F0C-4CD3-63D0-CEA7E94B915B}"/>
          </ac:grpSpMkLst>
        </pc:grpChg>
        <pc:grpChg chg="add del mod">
          <ac:chgData name="Roland, Ellen" userId="e3ef69a0-87b2-4717-b415-772e522cf1d2" providerId="ADAL" clId="{8E57687D-DDCA-409B-9DE9-70EEDBF09EB0}" dt="2024-03-20T13:25:05.739" v="4978" actId="165"/>
          <ac:grpSpMkLst>
            <pc:docMk/>
            <pc:sldMk cId="2620781848" sldId="3741"/>
            <ac:grpSpMk id="22" creationId="{E5932F13-584F-85AD-51F8-39082BFBDEEE}"/>
          </ac:grpSpMkLst>
        </pc:grpChg>
        <pc:grpChg chg="mod topLvl">
          <ac:chgData name="Roland, Ellen" userId="e3ef69a0-87b2-4717-b415-772e522cf1d2" providerId="ADAL" clId="{8E57687D-DDCA-409B-9DE9-70EEDBF09EB0}" dt="2024-03-20T13:38:26.357" v="5056" actId="164"/>
          <ac:grpSpMkLst>
            <pc:docMk/>
            <pc:sldMk cId="2620781848" sldId="3741"/>
            <ac:grpSpMk id="24" creationId="{20E3A266-6256-3B3A-66AF-F3014B2D71E8}"/>
          </ac:grpSpMkLst>
        </pc:grpChg>
        <pc:grpChg chg="add del mod">
          <ac:chgData name="Roland, Ellen" userId="e3ef69a0-87b2-4717-b415-772e522cf1d2" providerId="ADAL" clId="{8E57687D-DDCA-409B-9DE9-70EEDBF09EB0}" dt="2024-03-20T13:25:12.300" v="4979" actId="165"/>
          <ac:grpSpMkLst>
            <pc:docMk/>
            <pc:sldMk cId="2620781848" sldId="3741"/>
            <ac:grpSpMk id="27" creationId="{F3E2353C-DF28-FD36-76E1-06D7E5CB0949}"/>
          </ac:grpSpMkLst>
        </pc:grpChg>
        <pc:grpChg chg="del mod topLvl">
          <ac:chgData name="Roland, Ellen" userId="e3ef69a0-87b2-4717-b415-772e522cf1d2" providerId="ADAL" clId="{8E57687D-DDCA-409B-9DE9-70EEDBF09EB0}" dt="2024-03-20T13:27:06.058" v="4987" actId="478"/>
          <ac:grpSpMkLst>
            <pc:docMk/>
            <pc:sldMk cId="2620781848" sldId="3741"/>
            <ac:grpSpMk id="29" creationId="{43124C77-B247-1DB9-4EFD-473DD861DC00}"/>
          </ac:grpSpMkLst>
        </pc:grpChg>
        <pc:grpChg chg="add del mod">
          <ac:chgData name="Roland, Ellen" userId="e3ef69a0-87b2-4717-b415-772e522cf1d2" providerId="ADAL" clId="{8E57687D-DDCA-409B-9DE9-70EEDBF09EB0}" dt="2024-03-20T13:25:17.083" v="4980" actId="165"/>
          <ac:grpSpMkLst>
            <pc:docMk/>
            <pc:sldMk cId="2620781848" sldId="3741"/>
            <ac:grpSpMk id="32" creationId="{8D185E49-BBCE-5754-BF33-6D9630F930F9}"/>
          </ac:grpSpMkLst>
        </pc:grpChg>
        <pc:grpChg chg="add del mod topLvl">
          <ac:chgData name="Roland, Ellen" userId="e3ef69a0-87b2-4717-b415-772e522cf1d2" providerId="ADAL" clId="{8E57687D-DDCA-409B-9DE9-70EEDBF09EB0}" dt="2024-03-20T13:30:58.484" v="5005" actId="478"/>
          <ac:grpSpMkLst>
            <pc:docMk/>
            <pc:sldMk cId="2620781848" sldId="3741"/>
            <ac:grpSpMk id="34" creationId="{43B74D80-15A2-5425-3BA9-056581B40567}"/>
          </ac:grpSpMkLst>
        </pc:grpChg>
        <pc:grpChg chg="add del mod">
          <ac:chgData name="Roland, Ellen" userId="e3ef69a0-87b2-4717-b415-772e522cf1d2" providerId="ADAL" clId="{8E57687D-DDCA-409B-9DE9-70EEDBF09EB0}" dt="2024-03-20T13:25:24.604" v="4981" actId="165"/>
          <ac:grpSpMkLst>
            <pc:docMk/>
            <pc:sldMk cId="2620781848" sldId="3741"/>
            <ac:grpSpMk id="37" creationId="{26472063-41EF-65BB-2B47-DF64FF380513}"/>
          </ac:grpSpMkLst>
        </pc:grpChg>
        <pc:grpChg chg="add del mod topLvl">
          <ac:chgData name="Roland, Ellen" userId="e3ef69a0-87b2-4717-b415-772e522cf1d2" providerId="ADAL" clId="{8E57687D-DDCA-409B-9DE9-70EEDBF09EB0}" dt="2024-03-20T13:30:50.782" v="5003" actId="478"/>
          <ac:grpSpMkLst>
            <pc:docMk/>
            <pc:sldMk cId="2620781848" sldId="3741"/>
            <ac:grpSpMk id="39" creationId="{9B3CF7AF-966A-0BF5-5A2D-C74C07AD28BB}"/>
          </ac:grpSpMkLst>
        </pc:grpChg>
        <pc:grpChg chg="add del mod">
          <ac:chgData name="Roland, Ellen" userId="e3ef69a0-87b2-4717-b415-772e522cf1d2" providerId="ADAL" clId="{8E57687D-DDCA-409B-9DE9-70EEDBF09EB0}" dt="2024-03-20T13:25:29.924" v="4982" actId="165"/>
          <ac:grpSpMkLst>
            <pc:docMk/>
            <pc:sldMk cId="2620781848" sldId="3741"/>
            <ac:grpSpMk id="42" creationId="{AAEEDB1E-45A2-3A39-BAF9-EAED6E91BB34}"/>
          </ac:grpSpMkLst>
        </pc:grpChg>
        <pc:grpChg chg="mod topLvl">
          <ac:chgData name="Roland, Ellen" userId="e3ef69a0-87b2-4717-b415-772e522cf1d2" providerId="ADAL" clId="{8E57687D-DDCA-409B-9DE9-70EEDBF09EB0}" dt="2024-03-20T13:29:39.227" v="4994" actId="164"/>
          <ac:grpSpMkLst>
            <pc:docMk/>
            <pc:sldMk cId="2620781848" sldId="3741"/>
            <ac:grpSpMk id="44" creationId="{897D3280-DD09-6EBD-95C0-1D929059EE70}"/>
          </ac:grpSpMkLst>
        </pc:grpChg>
        <pc:grpChg chg="add del mod">
          <ac:chgData name="Roland, Ellen" userId="e3ef69a0-87b2-4717-b415-772e522cf1d2" providerId="ADAL" clId="{8E57687D-DDCA-409B-9DE9-70EEDBF09EB0}" dt="2024-03-20T13:37:19.015" v="5046" actId="478"/>
          <ac:grpSpMkLst>
            <pc:docMk/>
            <pc:sldMk cId="2620781848" sldId="3741"/>
            <ac:grpSpMk id="47" creationId="{CE1190D1-1D10-9886-6B64-FDD462251A52}"/>
          </ac:grpSpMkLst>
        </pc:grpChg>
        <pc:grpChg chg="mod">
          <ac:chgData name="Roland, Ellen" userId="e3ef69a0-87b2-4717-b415-772e522cf1d2" providerId="ADAL" clId="{8E57687D-DDCA-409B-9DE9-70EEDBF09EB0}" dt="2024-03-20T13:27:11.704" v="4988"/>
          <ac:grpSpMkLst>
            <pc:docMk/>
            <pc:sldMk cId="2620781848" sldId="3741"/>
            <ac:grpSpMk id="49" creationId="{08EAEC1C-405E-4299-DAF5-5F1F1B828E42}"/>
          </ac:grpSpMkLst>
        </pc:grpChg>
        <pc:grpChg chg="add del mod">
          <ac:chgData name="Roland, Ellen" userId="e3ef69a0-87b2-4717-b415-772e522cf1d2" providerId="ADAL" clId="{8E57687D-DDCA-409B-9DE9-70EEDBF09EB0}" dt="2024-03-20T13:37:59.141" v="5054" actId="165"/>
          <ac:grpSpMkLst>
            <pc:docMk/>
            <pc:sldMk cId="2620781848" sldId="3741"/>
            <ac:grpSpMk id="52" creationId="{23E0C377-97B0-EC17-9CB8-DED465E32F6B}"/>
          </ac:grpSpMkLst>
        </pc:grpChg>
        <pc:grpChg chg="add del mod">
          <ac:chgData name="Roland, Ellen" userId="e3ef69a0-87b2-4717-b415-772e522cf1d2" providerId="ADAL" clId="{8E57687D-DDCA-409B-9DE9-70EEDBF09EB0}" dt="2024-03-20T13:30:44.055" v="5001" actId="478"/>
          <ac:grpSpMkLst>
            <pc:docMk/>
            <pc:sldMk cId="2620781848" sldId="3741"/>
            <ac:grpSpMk id="53" creationId="{E0FF9EEE-BA36-4472-0FC1-7B34789B9692}"/>
          </ac:grpSpMkLst>
        </pc:grpChg>
        <pc:grpChg chg="add del mod">
          <ac:chgData name="Roland, Ellen" userId="e3ef69a0-87b2-4717-b415-772e522cf1d2" providerId="ADAL" clId="{8E57687D-DDCA-409B-9DE9-70EEDBF09EB0}" dt="2024-03-20T13:37:21.580" v="5047" actId="478"/>
          <ac:grpSpMkLst>
            <pc:docMk/>
            <pc:sldMk cId="2620781848" sldId="3741"/>
            <ac:grpSpMk id="54" creationId="{0391C3DD-3BD2-D8EC-CB42-FFDB0480BD29}"/>
          </ac:grpSpMkLst>
        </pc:grpChg>
        <pc:grpChg chg="mod">
          <ac:chgData name="Roland, Ellen" userId="e3ef69a0-87b2-4717-b415-772e522cf1d2" providerId="ADAL" clId="{8E57687D-DDCA-409B-9DE9-70EEDBF09EB0}" dt="2024-03-20T13:31:10.829" v="5006"/>
          <ac:grpSpMkLst>
            <pc:docMk/>
            <pc:sldMk cId="2620781848" sldId="3741"/>
            <ac:grpSpMk id="56" creationId="{12165120-2976-D554-61E0-FB50B20F8A37}"/>
          </ac:grpSpMkLst>
        </pc:grpChg>
        <pc:grpChg chg="add del mod">
          <ac:chgData name="Roland, Ellen" userId="e3ef69a0-87b2-4717-b415-772e522cf1d2" providerId="ADAL" clId="{8E57687D-DDCA-409B-9DE9-70EEDBF09EB0}" dt="2024-03-20T13:31:30.924" v="5010" actId="165"/>
          <ac:grpSpMkLst>
            <pc:docMk/>
            <pc:sldMk cId="2620781848" sldId="3741"/>
            <ac:grpSpMk id="59" creationId="{8DC0705B-BAD1-3C64-203D-19827A9E75DF}"/>
          </ac:grpSpMkLst>
        </pc:grpChg>
        <pc:grpChg chg="del mod topLvl">
          <ac:chgData name="Roland, Ellen" userId="e3ef69a0-87b2-4717-b415-772e522cf1d2" providerId="ADAL" clId="{8E57687D-DDCA-409B-9DE9-70EEDBF09EB0}" dt="2024-03-20T13:32:01.072" v="5013" actId="478"/>
          <ac:grpSpMkLst>
            <pc:docMk/>
            <pc:sldMk cId="2620781848" sldId="3741"/>
            <ac:grpSpMk id="61" creationId="{38E3B63F-2A24-0A75-7C7A-7490FE52A8A0}"/>
          </ac:grpSpMkLst>
        </pc:grpChg>
        <pc:grpChg chg="add del mod">
          <ac:chgData name="Roland, Ellen" userId="e3ef69a0-87b2-4717-b415-772e522cf1d2" providerId="ADAL" clId="{8E57687D-DDCA-409B-9DE9-70EEDBF09EB0}" dt="2024-03-20T13:32:20.516" v="5016" actId="165"/>
          <ac:grpSpMkLst>
            <pc:docMk/>
            <pc:sldMk cId="2620781848" sldId="3741"/>
            <ac:grpSpMk id="64" creationId="{79DF4FF2-3203-EE21-7645-BAC17633DFE7}"/>
          </ac:grpSpMkLst>
        </pc:grpChg>
        <pc:grpChg chg="del mod topLvl">
          <ac:chgData name="Roland, Ellen" userId="e3ef69a0-87b2-4717-b415-772e522cf1d2" providerId="ADAL" clId="{8E57687D-DDCA-409B-9DE9-70EEDBF09EB0}" dt="2024-03-20T13:43:50.418" v="5097" actId="478"/>
          <ac:grpSpMkLst>
            <pc:docMk/>
            <pc:sldMk cId="2620781848" sldId="3741"/>
            <ac:grpSpMk id="66" creationId="{AF4D7792-02F9-A342-1B33-DB569CCF01B5}"/>
          </ac:grpSpMkLst>
        </pc:grpChg>
        <pc:grpChg chg="add del mod">
          <ac:chgData name="Roland, Ellen" userId="e3ef69a0-87b2-4717-b415-772e522cf1d2" providerId="ADAL" clId="{8E57687D-DDCA-409B-9DE9-70EEDBF09EB0}" dt="2024-03-20T13:38:47.298" v="5058" actId="478"/>
          <ac:grpSpMkLst>
            <pc:docMk/>
            <pc:sldMk cId="2620781848" sldId="3741"/>
            <ac:grpSpMk id="69" creationId="{54C2C394-C1F0-5C47-EF1F-FFEBFE3BB0BF}"/>
          </ac:grpSpMkLst>
        </pc:grpChg>
        <pc:grpChg chg="mod">
          <ac:chgData name="Roland, Ellen" userId="e3ef69a0-87b2-4717-b415-772e522cf1d2" providerId="ADAL" clId="{8E57687D-DDCA-409B-9DE9-70EEDBF09EB0}" dt="2024-03-20T13:32:44.316" v="5018"/>
          <ac:grpSpMkLst>
            <pc:docMk/>
            <pc:sldMk cId="2620781848" sldId="3741"/>
            <ac:grpSpMk id="71" creationId="{CD06FE10-CE35-DD6C-8F58-3CBAC15559A4}"/>
          </ac:grpSpMkLst>
        </pc:grpChg>
        <pc:grpChg chg="add del mod">
          <ac:chgData name="Roland, Ellen" userId="e3ef69a0-87b2-4717-b415-772e522cf1d2" providerId="ADAL" clId="{8E57687D-DDCA-409B-9DE9-70EEDBF09EB0}" dt="2024-03-20T13:39:07.661" v="5061" actId="165"/>
          <ac:grpSpMkLst>
            <pc:docMk/>
            <pc:sldMk cId="2620781848" sldId="3741"/>
            <ac:grpSpMk id="74" creationId="{932DE6D6-3F72-B2C5-D772-C1760994E0E8}"/>
          </ac:grpSpMkLst>
        </pc:grpChg>
        <pc:grpChg chg="add mod">
          <ac:chgData name="Roland, Ellen" userId="e3ef69a0-87b2-4717-b415-772e522cf1d2" providerId="ADAL" clId="{8E57687D-DDCA-409B-9DE9-70EEDBF09EB0}" dt="2024-03-20T13:44:28.141" v="5102" actId="164"/>
          <ac:grpSpMkLst>
            <pc:docMk/>
            <pc:sldMk cId="2620781848" sldId="3741"/>
            <ac:grpSpMk id="75" creationId="{F68E6710-7CB3-3644-5B8D-F8C5735ACD5E}"/>
          </ac:grpSpMkLst>
        </pc:grpChg>
        <pc:grpChg chg="add del mod">
          <ac:chgData name="Roland, Ellen" userId="e3ef69a0-87b2-4717-b415-772e522cf1d2" providerId="ADAL" clId="{8E57687D-DDCA-409B-9DE9-70EEDBF09EB0}" dt="2024-03-20T13:43:44.033" v="5091" actId="478"/>
          <ac:grpSpMkLst>
            <pc:docMk/>
            <pc:sldMk cId="2620781848" sldId="3741"/>
            <ac:grpSpMk id="77" creationId="{D3D60956-D39F-1965-9E75-DF05E06BC9CC}"/>
          </ac:grpSpMkLst>
        </pc:grpChg>
        <pc:grpChg chg="mod">
          <ac:chgData name="Roland, Ellen" userId="e3ef69a0-87b2-4717-b415-772e522cf1d2" providerId="ADAL" clId="{8E57687D-DDCA-409B-9DE9-70EEDBF09EB0}" dt="2024-03-20T13:37:30.936" v="5050"/>
          <ac:grpSpMkLst>
            <pc:docMk/>
            <pc:sldMk cId="2620781848" sldId="3741"/>
            <ac:grpSpMk id="79" creationId="{BBC6D4A0-2F81-FAF2-1D8C-5BAC51D325DF}"/>
          </ac:grpSpMkLst>
        </pc:grpChg>
        <pc:grpChg chg="add del mod">
          <ac:chgData name="Roland, Ellen" userId="e3ef69a0-87b2-4717-b415-772e522cf1d2" providerId="ADAL" clId="{8E57687D-DDCA-409B-9DE9-70EEDBF09EB0}" dt="2024-03-20T13:43:48.273" v="5095" actId="478"/>
          <ac:grpSpMkLst>
            <pc:docMk/>
            <pc:sldMk cId="2620781848" sldId="3741"/>
            <ac:grpSpMk id="82" creationId="{90219409-8DE1-76C1-D6DD-B29752916255}"/>
          </ac:grpSpMkLst>
        </pc:grpChg>
        <pc:grpChg chg="mod">
          <ac:chgData name="Roland, Ellen" userId="e3ef69a0-87b2-4717-b415-772e522cf1d2" providerId="ADAL" clId="{8E57687D-DDCA-409B-9DE9-70EEDBF09EB0}" dt="2024-03-20T13:37:43.304" v="5052"/>
          <ac:grpSpMkLst>
            <pc:docMk/>
            <pc:sldMk cId="2620781848" sldId="3741"/>
            <ac:grpSpMk id="84" creationId="{8C6838FA-F1BC-1178-6770-CB5689864D10}"/>
          </ac:grpSpMkLst>
        </pc:grpChg>
        <pc:grpChg chg="add del mod">
          <ac:chgData name="Roland, Ellen" userId="e3ef69a0-87b2-4717-b415-772e522cf1d2" providerId="ADAL" clId="{8E57687D-DDCA-409B-9DE9-70EEDBF09EB0}" dt="2024-03-20T13:43:41.043" v="5088" actId="478"/>
          <ac:grpSpMkLst>
            <pc:docMk/>
            <pc:sldMk cId="2620781848" sldId="3741"/>
            <ac:grpSpMk id="87" creationId="{2025378E-647F-49B1-6D4C-7F970E7BB73E}"/>
          </ac:grpSpMkLst>
        </pc:grpChg>
        <pc:grpChg chg="add del mod">
          <ac:chgData name="Roland, Ellen" userId="e3ef69a0-87b2-4717-b415-772e522cf1d2" providerId="ADAL" clId="{8E57687D-DDCA-409B-9DE9-70EEDBF09EB0}" dt="2024-03-20T13:43:46.142" v="5093" actId="478"/>
          <ac:grpSpMkLst>
            <pc:docMk/>
            <pc:sldMk cId="2620781848" sldId="3741"/>
            <ac:grpSpMk id="88" creationId="{6B3F5EE6-7039-41CD-905A-21E111DCD239}"/>
          </ac:grpSpMkLst>
        </pc:grpChg>
        <pc:grpChg chg="mod">
          <ac:chgData name="Roland, Ellen" userId="e3ef69a0-87b2-4717-b415-772e522cf1d2" providerId="ADAL" clId="{8E57687D-DDCA-409B-9DE9-70EEDBF09EB0}" dt="2024-03-20T13:38:50.034" v="5059"/>
          <ac:grpSpMkLst>
            <pc:docMk/>
            <pc:sldMk cId="2620781848" sldId="3741"/>
            <ac:grpSpMk id="90" creationId="{37806581-9145-E2CD-ADCA-21F117D89165}"/>
          </ac:grpSpMkLst>
        </pc:grpChg>
        <pc:grpChg chg="add mod">
          <ac:chgData name="Roland, Ellen" userId="e3ef69a0-87b2-4717-b415-772e522cf1d2" providerId="ADAL" clId="{8E57687D-DDCA-409B-9DE9-70EEDBF09EB0}" dt="2024-03-20T13:44:24.288" v="5101" actId="164"/>
          <ac:grpSpMkLst>
            <pc:docMk/>
            <pc:sldMk cId="2620781848" sldId="3741"/>
            <ac:grpSpMk id="99" creationId="{7EDC8416-7D18-D749-DF2B-2EEA746550AC}"/>
          </ac:grpSpMkLst>
        </pc:grpChg>
        <pc:grpChg chg="add mod">
          <ac:chgData name="Roland, Ellen" userId="e3ef69a0-87b2-4717-b415-772e522cf1d2" providerId="ADAL" clId="{8E57687D-DDCA-409B-9DE9-70EEDBF09EB0}" dt="2024-03-20T13:45:40.362" v="5119" actId="12788"/>
          <ac:grpSpMkLst>
            <pc:docMk/>
            <pc:sldMk cId="2620781848" sldId="3741"/>
            <ac:grpSpMk id="100" creationId="{82323BBB-8B61-097A-BCE8-DDA85C229102}"/>
          </ac:grpSpMkLst>
        </pc:grpChg>
        <pc:grpChg chg="add mod">
          <ac:chgData name="Roland, Ellen" userId="e3ef69a0-87b2-4717-b415-772e522cf1d2" providerId="ADAL" clId="{8E57687D-DDCA-409B-9DE9-70EEDBF09EB0}" dt="2024-03-20T13:46:37.681" v="5122" actId="12788"/>
          <ac:grpSpMkLst>
            <pc:docMk/>
            <pc:sldMk cId="2620781848" sldId="3741"/>
            <ac:grpSpMk id="101" creationId="{398AFE66-17C5-3F26-2A6E-3B9A2F8666EB}"/>
          </ac:grpSpMkLst>
        </pc:grpChg>
        <pc:grpChg chg="mod">
          <ac:chgData name="Roland, Ellen" userId="e3ef69a0-87b2-4717-b415-772e522cf1d2" providerId="ADAL" clId="{8E57687D-DDCA-409B-9DE9-70EEDBF09EB0}" dt="2024-03-20T13:44:31.459" v="5103"/>
          <ac:grpSpMkLst>
            <pc:docMk/>
            <pc:sldMk cId="2620781848" sldId="3741"/>
            <ac:grpSpMk id="102" creationId="{AE0C7BDE-5BA9-2442-D992-286284E5F02C}"/>
          </ac:grpSpMkLst>
        </pc:grpChg>
        <pc:grpChg chg="mod">
          <ac:chgData name="Roland, Ellen" userId="e3ef69a0-87b2-4717-b415-772e522cf1d2" providerId="ADAL" clId="{8E57687D-DDCA-409B-9DE9-70EEDBF09EB0}" dt="2024-03-20T13:44:31.459" v="5103"/>
          <ac:grpSpMkLst>
            <pc:docMk/>
            <pc:sldMk cId="2620781848" sldId="3741"/>
            <ac:grpSpMk id="105" creationId="{D55A9D18-479F-9799-5819-62773772889A}"/>
          </ac:grpSpMkLst>
        </pc:grpChg>
        <pc:grpChg chg="add del mod">
          <ac:chgData name="Roland, Ellen" userId="e3ef69a0-87b2-4717-b415-772e522cf1d2" providerId="ADAL" clId="{8E57687D-DDCA-409B-9DE9-70EEDBF09EB0}" dt="2024-03-20T13:49:15.456" v="5131" actId="165"/>
          <ac:grpSpMkLst>
            <pc:docMk/>
            <pc:sldMk cId="2620781848" sldId="3741"/>
            <ac:grpSpMk id="108" creationId="{C840D6E0-77E1-B10E-5F9F-2E78A7EAF675}"/>
          </ac:grpSpMkLst>
        </pc:grpChg>
        <pc:grpChg chg="del mod topLvl">
          <ac:chgData name="Roland, Ellen" userId="e3ef69a0-87b2-4717-b415-772e522cf1d2" providerId="ADAL" clId="{8E57687D-DDCA-409B-9DE9-70EEDBF09EB0}" dt="2024-03-20T13:49:25.852" v="5132" actId="165"/>
          <ac:grpSpMkLst>
            <pc:docMk/>
            <pc:sldMk cId="2620781848" sldId="3741"/>
            <ac:grpSpMk id="109" creationId="{0E8618F7-9669-637A-7D8F-CA7FFDC45FD9}"/>
          </ac:grpSpMkLst>
        </pc:grpChg>
        <pc:grpChg chg="mod topLvl">
          <ac:chgData name="Roland, Ellen" userId="e3ef69a0-87b2-4717-b415-772e522cf1d2" providerId="ADAL" clId="{8E57687D-DDCA-409B-9DE9-70EEDBF09EB0}" dt="2024-03-20T13:50:01.869" v="5134" actId="164"/>
          <ac:grpSpMkLst>
            <pc:docMk/>
            <pc:sldMk cId="2620781848" sldId="3741"/>
            <ac:grpSpMk id="112" creationId="{0B7AC0F8-AA2A-1890-2A44-5427601D62E6}"/>
          </ac:grpSpMkLst>
        </pc:grpChg>
        <pc:grpChg chg="add del mod">
          <ac:chgData name="Roland, Ellen" userId="e3ef69a0-87b2-4717-b415-772e522cf1d2" providerId="ADAL" clId="{8E57687D-DDCA-409B-9DE9-70EEDBF09EB0}" dt="2024-03-20T13:51:45.484" v="5143" actId="478"/>
          <ac:grpSpMkLst>
            <pc:docMk/>
            <pc:sldMk cId="2620781848" sldId="3741"/>
            <ac:grpSpMk id="115" creationId="{D5912D6F-8597-A9FF-6C46-80294D71AC83}"/>
          </ac:grpSpMkLst>
        </pc:grpChg>
        <pc:grpChg chg="del mod topLvl">
          <ac:chgData name="Roland, Ellen" userId="e3ef69a0-87b2-4717-b415-772e522cf1d2" providerId="ADAL" clId="{8E57687D-DDCA-409B-9DE9-70EEDBF09EB0}" dt="2024-03-20T13:51:43.265" v="5142" actId="478"/>
          <ac:grpSpMkLst>
            <pc:docMk/>
            <pc:sldMk cId="2620781848" sldId="3741"/>
            <ac:grpSpMk id="116" creationId="{E7DF3451-4948-DA21-7726-969F689DD245}"/>
          </ac:grpSpMkLst>
        </pc:grpChg>
        <pc:grpChg chg="mod">
          <ac:chgData name="Roland, Ellen" userId="e3ef69a0-87b2-4717-b415-772e522cf1d2" providerId="ADAL" clId="{8E57687D-DDCA-409B-9DE9-70EEDBF09EB0}" dt="2024-03-20T13:51:36.752" v="5141" actId="165"/>
          <ac:grpSpMkLst>
            <pc:docMk/>
            <pc:sldMk cId="2620781848" sldId="3741"/>
            <ac:grpSpMk id="119" creationId="{E2924BA5-4837-1732-0488-E8DA0C70F7C5}"/>
          </ac:grpSpMkLst>
        </pc:grpChg>
        <pc:grpChg chg="add mod">
          <ac:chgData name="Roland, Ellen" userId="e3ef69a0-87b2-4717-b415-772e522cf1d2" providerId="ADAL" clId="{8E57687D-DDCA-409B-9DE9-70EEDBF09EB0}" dt="2024-03-20T13:49:14.479" v="5130" actId="553"/>
          <ac:grpSpMkLst>
            <pc:docMk/>
            <pc:sldMk cId="2620781848" sldId="3741"/>
            <ac:grpSpMk id="122" creationId="{39BFE4AE-6FDC-BF8D-1E93-5206DE83A8CC}"/>
          </ac:grpSpMkLst>
        </pc:grpChg>
        <pc:grpChg chg="mod">
          <ac:chgData name="Roland, Ellen" userId="e3ef69a0-87b2-4717-b415-772e522cf1d2" providerId="ADAL" clId="{8E57687D-DDCA-409B-9DE9-70EEDBF09EB0}" dt="2024-03-20T13:44:33.849" v="5106"/>
          <ac:grpSpMkLst>
            <pc:docMk/>
            <pc:sldMk cId="2620781848" sldId="3741"/>
            <ac:grpSpMk id="123" creationId="{8896118D-49F1-273D-C0DA-E41D0B576430}"/>
          </ac:grpSpMkLst>
        </pc:grpChg>
        <pc:grpChg chg="mod">
          <ac:chgData name="Roland, Ellen" userId="e3ef69a0-87b2-4717-b415-772e522cf1d2" providerId="ADAL" clId="{8E57687D-DDCA-409B-9DE9-70EEDBF09EB0}" dt="2024-03-20T13:44:33.849" v="5106"/>
          <ac:grpSpMkLst>
            <pc:docMk/>
            <pc:sldMk cId="2620781848" sldId="3741"/>
            <ac:grpSpMk id="126" creationId="{CAF01E4D-AD39-72B5-B357-B921EB169A3E}"/>
          </ac:grpSpMkLst>
        </pc:grpChg>
        <pc:grpChg chg="add del mod">
          <ac:chgData name="Roland, Ellen" userId="e3ef69a0-87b2-4717-b415-772e522cf1d2" providerId="ADAL" clId="{8E57687D-DDCA-409B-9DE9-70EEDBF09EB0}" dt="2024-03-20T13:50:20.353" v="5135" actId="478"/>
          <ac:grpSpMkLst>
            <pc:docMk/>
            <pc:sldMk cId="2620781848" sldId="3741"/>
            <ac:grpSpMk id="129" creationId="{480E2A41-B7F6-2B35-91E8-8F5D8F6AB6CB}"/>
          </ac:grpSpMkLst>
        </pc:grpChg>
        <pc:grpChg chg="mod">
          <ac:chgData name="Roland, Ellen" userId="e3ef69a0-87b2-4717-b415-772e522cf1d2" providerId="ADAL" clId="{8E57687D-DDCA-409B-9DE9-70EEDBF09EB0}" dt="2024-03-20T13:44:34.324" v="5107"/>
          <ac:grpSpMkLst>
            <pc:docMk/>
            <pc:sldMk cId="2620781848" sldId="3741"/>
            <ac:grpSpMk id="130" creationId="{AFBF7249-F0AF-640E-EDC3-F85C750B39B8}"/>
          </ac:grpSpMkLst>
        </pc:grpChg>
        <pc:grpChg chg="mod">
          <ac:chgData name="Roland, Ellen" userId="e3ef69a0-87b2-4717-b415-772e522cf1d2" providerId="ADAL" clId="{8E57687D-DDCA-409B-9DE9-70EEDBF09EB0}" dt="2024-03-20T13:44:34.324" v="5107"/>
          <ac:grpSpMkLst>
            <pc:docMk/>
            <pc:sldMk cId="2620781848" sldId="3741"/>
            <ac:grpSpMk id="133" creationId="{E016681E-037D-ADFE-20FD-FF9867D25C4C}"/>
          </ac:grpSpMkLst>
        </pc:grpChg>
        <pc:grpChg chg="add mod">
          <ac:chgData name="Roland, Ellen" userId="e3ef69a0-87b2-4717-b415-772e522cf1d2" providerId="ADAL" clId="{8E57687D-DDCA-409B-9DE9-70EEDBF09EB0}" dt="2024-03-20T13:50:01.869" v="5134" actId="164"/>
          <ac:grpSpMkLst>
            <pc:docMk/>
            <pc:sldMk cId="2620781848" sldId="3741"/>
            <ac:grpSpMk id="136" creationId="{24303B13-EEE2-5B40-6599-B029E6264D95}"/>
          </ac:grpSpMkLst>
        </pc:grpChg>
        <pc:grpChg chg="add mod">
          <ac:chgData name="Roland, Ellen" userId="e3ef69a0-87b2-4717-b415-772e522cf1d2" providerId="ADAL" clId="{8E57687D-DDCA-409B-9DE9-70EEDBF09EB0}" dt="2024-03-20T13:50:32.814" v="5137" actId="1076"/>
          <ac:grpSpMkLst>
            <pc:docMk/>
            <pc:sldMk cId="2620781848" sldId="3741"/>
            <ac:grpSpMk id="137" creationId="{F1429F97-9246-C4E0-CF2D-01DE8686883A}"/>
          </ac:grpSpMkLst>
        </pc:grpChg>
        <pc:grpChg chg="mod">
          <ac:chgData name="Roland, Ellen" userId="e3ef69a0-87b2-4717-b415-772e522cf1d2" providerId="ADAL" clId="{8E57687D-DDCA-409B-9DE9-70EEDBF09EB0}" dt="2024-03-20T13:50:24.341" v="5136"/>
          <ac:grpSpMkLst>
            <pc:docMk/>
            <pc:sldMk cId="2620781848" sldId="3741"/>
            <ac:grpSpMk id="139" creationId="{1FD792C4-BA24-855C-6676-D3DF379EC63A}"/>
          </ac:grpSpMkLst>
        </pc:grpChg>
        <pc:grpChg chg="add del mod">
          <ac:chgData name="Roland, Ellen" userId="e3ef69a0-87b2-4717-b415-772e522cf1d2" providerId="ADAL" clId="{8E57687D-DDCA-409B-9DE9-70EEDBF09EB0}" dt="2024-03-20T13:52:14.604" v="5146" actId="165"/>
          <ac:grpSpMkLst>
            <pc:docMk/>
            <pc:sldMk cId="2620781848" sldId="3741"/>
            <ac:grpSpMk id="143" creationId="{AA3E92E4-8DB7-D06B-4A5C-447DB9754A63}"/>
          </ac:grpSpMkLst>
        </pc:grpChg>
        <pc:grpChg chg="del mod topLvl">
          <ac:chgData name="Roland, Ellen" userId="e3ef69a0-87b2-4717-b415-772e522cf1d2" providerId="ADAL" clId="{8E57687D-DDCA-409B-9DE9-70EEDBF09EB0}" dt="2024-03-20T13:53:30.100" v="5156" actId="165"/>
          <ac:grpSpMkLst>
            <pc:docMk/>
            <pc:sldMk cId="2620781848" sldId="3741"/>
            <ac:grpSpMk id="144" creationId="{CC0238A9-8208-3D23-2F96-46080647B9D0}"/>
          </ac:grpSpMkLst>
        </pc:grpChg>
        <pc:grpChg chg="del mod topLvl">
          <ac:chgData name="Roland, Ellen" userId="e3ef69a0-87b2-4717-b415-772e522cf1d2" providerId="ADAL" clId="{8E57687D-DDCA-409B-9DE9-70EEDBF09EB0}" dt="2024-03-20T13:53:39.420" v="5158" actId="165"/>
          <ac:grpSpMkLst>
            <pc:docMk/>
            <pc:sldMk cId="2620781848" sldId="3741"/>
            <ac:grpSpMk id="147" creationId="{2E272050-649E-55C9-B9A0-9DE6BC3975DB}"/>
          </ac:grpSpMkLst>
        </pc:grpChg>
        <pc:grpChg chg="add del mod">
          <ac:chgData name="Roland, Ellen" userId="e3ef69a0-87b2-4717-b415-772e522cf1d2" providerId="ADAL" clId="{8E57687D-DDCA-409B-9DE9-70EEDBF09EB0}" dt="2024-03-20T13:53:24.238" v="5155" actId="165"/>
          <ac:grpSpMkLst>
            <pc:docMk/>
            <pc:sldMk cId="2620781848" sldId="3741"/>
            <ac:grpSpMk id="150" creationId="{3B6F2190-CCEC-862B-83F4-BF20E2C5D300}"/>
          </ac:grpSpMkLst>
        </pc:grpChg>
        <pc:grpChg chg="add mod">
          <ac:chgData name="Roland, Ellen" userId="e3ef69a0-87b2-4717-b415-772e522cf1d2" providerId="ADAL" clId="{8E57687D-DDCA-409B-9DE9-70EEDBF09EB0}" dt="2024-03-20T13:55:37.670" v="5171" actId="1076"/>
          <ac:grpSpMkLst>
            <pc:docMk/>
            <pc:sldMk cId="2620781848" sldId="3741"/>
            <ac:grpSpMk id="151" creationId="{A4E5E12D-5913-94AC-2D6A-7D109A9C90BE}"/>
          </ac:grpSpMkLst>
        </pc:grpChg>
        <pc:picChg chg="add mod topLvl">
          <ac:chgData name="Roland, Ellen" userId="e3ef69a0-87b2-4717-b415-772e522cf1d2" providerId="ADAL" clId="{8E57687D-DDCA-409B-9DE9-70EEDBF09EB0}" dt="2024-03-20T13:44:24.288" v="5101" actId="164"/>
          <ac:picMkLst>
            <pc:docMk/>
            <pc:sldMk cId="2620781848" sldId="3741"/>
            <ac:picMk id="9" creationId="{561EE787-E716-1F7D-CC8D-E35BAE663B2C}"/>
          </ac:picMkLst>
        </pc:picChg>
        <pc:picChg chg="add del mod">
          <ac:chgData name="Roland, Ellen" userId="e3ef69a0-87b2-4717-b415-772e522cf1d2" providerId="ADAL" clId="{8E57687D-DDCA-409B-9DE9-70EEDBF09EB0}" dt="2024-03-20T13:24:02.865" v="4962" actId="478"/>
          <ac:picMkLst>
            <pc:docMk/>
            <pc:sldMk cId="2620781848" sldId="3741"/>
            <ac:picMk id="12" creationId="{773EF6D9-3DBF-1ABE-DEFB-B9E1D4B5D185}"/>
          </ac:picMkLst>
        </pc:picChg>
        <pc:picChg chg="mod">
          <ac:chgData name="Roland, Ellen" userId="e3ef69a0-87b2-4717-b415-772e522cf1d2" providerId="ADAL" clId="{8E57687D-DDCA-409B-9DE9-70EEDBF09EB0}" dt="2024-03-20T13:24:06.499" v="4963"/>
          <ac:picMkLst>
            <pc:docMk/>
            <pc:sldMk cId="2620781848" sldId="3741"/>
            <ac:picMk id="18" creationId="{A714D765-D094-A25B-AC9E-B9EF7104069F}"/>
          </ac:picMkLst>
        </pc:picChg>
        <pc:picChg chg="mod topLvl">
          <ac:chgData name="Roland, Ellen" userId="e3ef69a0-87b2-4717-b415-772e522cf1d2" providerId="ADAL" clId="{8E57687D-DDCA-409B-9DE9-70EEDBF09EB0}" dt="2024-03-20T13:38:26.357" v="5056" actId="164"/>
          <ac:picMkLst>
            <pc:docMk/>
            <pc:sldMk cId="2620781848" sldId="3741"/>
            <ac:picMk id="23" creationId="{07402E69-2A01-8A86-E297-12F82E8860D4}"/>
          </ac:picMkLst>
        </pc:picChg>
        <pc:picChg chg="del mod topLvl">
          <ac:chgData name="Roland, Ellen" userId="e3ef69a0-87b2-4717-b415-772e522cf1d2" providerId="ADAL" clId="{8E57687D-DDCA-409B-9DE9-70EEDBF09EB0}" dt="2024-03-20T13:27:03.250" v="4986" actId="478"/>
          <ac:picMkLst>
            <pc:docMk/>
            <pc:sldMk cId="2620781848" sldId="3741"/>
            <ac:picMk id="28" creationId="{E4E8E164-13EA-851B-B899-FC383D01C167}"/>
          </ac:picMkLst>
        </pc:picChg>
        <pc:picChg chg="add del mod topLvl">
          <ac:chgData name="Roland, Ellen" userId="e3ef69a0-87b2-4717-b415-772e522cf1d2" providerId="ADAL" clId="{8E57687D-DDCA-409B-9DE9-70EEDBF09EB0}" dt="2024-03-20T13:30:55.927" v="5004" actId="478"/>
          <ac:picMkLst>
            <pc:docMk/>
            <pc:sldMk cId="2620781848" sldId="3741"/>
            <ac:picMk id="33" creationId="{D1A684BB-6E5E-D648-C8B1-435DEE9089F1}"/>
          </ac:picMkLst>
        </pc:picChg>
        <pc:picChg chg="add del mod topLvl">
          <ac:chgData name="Roland, Ellen" userId="e3ef69a0-87b2-4717-b415-772e522cf1d2" providerId="ADAL" clId="{8E57687D-DDCA-409B-9DE9-70EEDBF09EB0}" dt="2024-03-20T13:30:47.660" v="5002" actId="478"/>
          <ac:picMkLst>
            <pc:docMk/>
            <pc:sldMk cId="2620781848" sldId="3741"/>
            <ac:picMk id="38" creationId="{2A0DE41C-052F-45AD-C4C9-8803131F2230}"/>
          </ac:picMkLst>
        </pc:picChg>
        <pc:picChg chg="mod topLvl">
          <ac:chgData name="Roland, Ellen" userId="e3ef69a0-87b2-4717-b415-772e522cf1d2" providerId="ADAL" clId="{8E57687D-DDCA-409B-9DE9-70EEDBF09EB0}" dt="2024-03-20T13:29:39.227" v="4994" actId="164"/>
          <ac:picMkLst>
            <pc:docMk/>
            <pc:sldMk cId="2620781848" sldId="3741"/>
            <ac:picMk id="43" creationId="{353B5EDE-52FD-563C-AC56-443D47F8FA73}"/>
          </ac:picMkLst>
        </pc:picChg>
        <pc:picChg chg="mod">
          <ac:chgData name="Roland, Ellen" userId="e3ef69a0-87b2-4717-b415-772e522cf1d2" providerId="ADAL" clId="{8E57687D-DDCA-409B-9DE9-70EEDBF09EB0}" dt="2024-03-20T13:27:11.704" v="4988"/>
          <ac:picMkLst>
            <pc:docMk/>
            <pc:sldMk cId="2620781848" sldId="3741"/>
            <ac:picMk id="48" creationId="{2AD5B905-C34F-03F1-56AC-6E9DD6C45C52}"/>
          </ac:picMkLst>
        </pc:picChg>
        <pc:picChg chg="mod">
          <ac:chgData name="Roland, Ellen" userId="e3ef69a0-87b2-4717-b415-772e522cf1d2" providerId="ADAL" clId="{8E57687D-DDCA-409B-9DE9-70EEDBF09EB0}" dt="2024-03-20T13:31:10.829" v="5006"/>
          <ac:picMkLst>
            <pc:docMk/>
            <pc:sldMk cId="2620781848" sldId="3741"/>
            <ac:picMk id="55" creationId="{B1AABB2C-12AC-7543-F0DF-6B5FF6D1C9F2}"/>
          </ac:picMkLst>
        </pc:picChg>
        <pc:picChg chg="del mod topLvl">
          <ac:chgData name="Roland, Ellen" userId="e3ef69a0-87b2-4717-b415-772e522cf1d2" providerId="ADAL" clId="{8E57687D-DDCA-409B-9DE9-70EEDBF09EB0}" dt="2024-03-20T13:31:59.945" v="5012" actId="478"/>
          <ac:picMkLst>
            <pc:docMk/>
            <pc:sldMk cId="2620781848" sldId="3741"/>
            <ac:picMk id="60" creationId="{405B254D-910B-6523-CD00-A8DD87CBC629}"/>
          </ac:picMkLst>
        </pc:picChg>
        <pc:picChg chg="del mod topLvl">
          <ac:chgData name="Roland, Ellen" userId="e3ef69a0-87b2-4717-b415-772e522cf1d2" providerId="ADAL" clId="{8E57687D-DDCA-409B-9DE9-70EEDBF09EB0}" dt="2024-03-20T13:43:52.294" v="5099" actId="478"/>
          <ac:picMkLst>
            <pc:docMk/>
            <pc:sldMk cId="2620781848" sldId="3741"/>
            <ac:picMk id="65" creationId="{610BD211-7814-5BEA-369F-6BA2AF4D20DA}"/>
          </ac:picMkLst>
        </pc:picChg>
        <pc:picChg chg="mod">
          <ac:chgData name="Roland, Ellen" userId="e3ef69a0-87b2-4717-b415-772e522cf1d2" providerId="ADAL" clId="{8E57687D-DDCA-409B-9DE9-70EEDBF09EB0}" dt="2024-03-20T13:32:44.316" v="5018"/>
          <ac:picMkLst>
            <pc:docMk/>
            <pc:sldMk cId="2620781848" sldId="3741"/>
            <ac:picMk id="70" creationId="{9F3222E0-8093-0937-76AE-ACDC45E2BEDF}"/>
          </ac:picMkLst>
        </pc:picChg>
        <pc:picChg chg="add del mod">
          <ac:chgData name="Roland, Ellen" userId="e3ef69a0-87b2-4717-b415-772e522cf1d2" providerId="ADAL" clId="{8E57687D-DDCA-409B-9DE9-70EEDBF09EB0}" dt="2024-03-20T13:37:27.085" v="5049" actId="478"/>
          <ac:picMkLst>
            <pc:docMk/>
            <pc:sldMk cId="2620781848" sldId="3741"/>
            <ac:picMk id="76" creationId="{8695B785-D54B-BA6D-C368-347593B943F9}"/>
          </ac:picMkLst>
        </pc:picChg>
        <pc:picChg chg="mod">
          <ac:chgData name="Roland, Ellen" userId="e3ef69a0-87b2-4717-b415-772e522cf1d2" providerId="ADAL" clId="{8E57687D-DDCA-409B-9DE9-70EEDBF09EB0}" dt="2024-03-20T13:37:30.936" v="5050"/>
          <ac:picMkLst>
            <pc:docMk/>
            <pc:sldMk cId="2620781848" sldId="3741"/>
            <ac:picMk id="78" creationId="{09A7D7EF-158E-EA10-5138-12183BCDBBBE}"/>
          </ac:picMkLst>
        </pc:picChg>
        <pc:picChg chg="mod">
          <ac:chgData name="Roland, Ellen" userId="e3ef69a0-87b2-4717-b415-772e522cf1d2" providerId="ADAL" clId="{8E57687D-DDCA-409B-9DE9-70EEDBF09EB0}" dt="2024-03-20T13:37:43.304" v="5052"/>
          <ac:picMkLst>
            <pc:docMk/>
            <pc:sldMk cId="2620781848" sldId="3741"/>
            <ac:picMk id="83" creationId="{DD1F9A02-CCA6-E350-8C05-A921305EB5D4}"/>
          </ac:picMkLst>
        </pc:picChg>
        <pc:picChg chg="mod">
          <ac:chgData name="Roland, Ellen" userId="e3ef69a0-87b2-4717-b415-772e522cf1d2" providerId="ADAL" clId="{8E57687D-DDCA-409B-9DE9-70EEDBF09EB0}" dt="2024-03-20T13:38:50.034" v="5059"/>
          <ac:picMkLst>
            <pc:docMk/>
            <pc:sldMk cId="2620781848" sldId="3741"/>
            <ac:picMk id="89" creationId="{70B17C7F-3E40-A6B6-A979-C4CAC765371D}"/>
          </ac:picMkLst>
        </pc:picChg>
        <pc:picChg chg="mod">
          <ac:chgData name="Roland, Ellen" userId="e3ef69a0-87b2-4717-b415-772e522cf1d2" providerId="ADAL" clId="{8E57687D-DDCA-409B-9DE9-70EEDBF09EB0}" dt="2024-03-20T13:44:31.459" v="5103"/>
          <ac:picMkLst>
            <pc:docMk/>
            <pc:sldMk cId="2620781848" sldId="3741"/>
            <ac:picMk id="104" creationId="{87D82545-21A6-95FC-0902-88892CC284C1}"/>
          </ac:picMkLst>
        </pc:picChg>
        <pc:picChg chg="mod topLvl">
          <ac:chgData name="Roland, Ellen" userId="e3ef69a0-87b2-4717-b415-772e522cf1d2" providerId="ADAL" clId="{8E57687D-DDCA-409B-9DE9-70EEDBF09EB0}" dt="2024-03-20T13:50:01.869" v="5134" actId="164"/>
          <ac:picMkLst>
            <pc:docMk/>
            <pc:sldMk cId="2620781848" sldId="3741"/>
            <ac:picMk id="111" creationId="{680869AE-0D49-CA63-9458-E227D45D88D2}"/>
          </ac:picMkLst>
        </pc:picChg>
        <pc:picChg chg="del mod">
          <ac:chgData name="Roland, Ellen" userId="e3ef69a0-87b2-4717-b415-772e522cf1d2" providerId="ADAL" clId="{8E57687D-DDCA-409B-9DE9-70EEDBF09EB0}" dt="2024-03-20T13:51:43.265" v="5142" actId="478"/>
          <ac:picMkLst>
            <pc:docMk/>
            <pc:sldMk cId="2620781848" sldId="3741"/>
            <ac:picMk id="118" creationId="{0DE9F3B0-1600-FCDF-FC8D-0A14FE815895}"/>
          </ac:picMkLst>
        </pc:picChg>
        <pc:picChg chg="mod">
          <ac:chgData name="Roland, Ellen" userId="e3ef69a0-87b2-4717-b415-772e522cf1d2" providerId="ADAL" clId="{8E57687D-DDCA-409B-9DE9-70EEDBF09EB0}" dt="2024-03-20T13:44:33.849" v="5106"/>
          <ac:picMkLst>
            <pc:docMk/>
            <pc:sldMk cId="2620781848" sldId="3741"/>
            <ac:picMk id="125" creationId="{49634F76-F05A-1168-B5EE-DB0BA019D0BA}"/>
          </ac:picMkLst>
        </pc:picChg>
        <pc:picChg chg="mod">
          <ac:chgData name="Roland, Ellen" userId="e3ef69a0-87b2-4717-b415-772e522cf1d2" providerId="ADAL" clId="{8E57687D-DDCA-409B-9DE9-70EEDBF09EB0}" dt="2024-03-20T13:44:34.324" v="5107"/>
          <ac:picMkLst>
            <pc:docMk/>
            <pc:sldMk cId="2620781848" sldId="3741"/>
            <ac:picMk id="132" creationId="{EA41F709-39A6-6349-1BFA-E1A7B4E7BB27}"/>
          </ac:picMkLst>
        </pc:picChg>
        <pc:picChg chg="mod">
          <ac:chgData name="Roland, Ellen" userId="e3ef69a0-87b2-4717-b415-772e522cf1d2" providerId="ADAL" clId="{8E57687D-DDCA-409B-9DE9-70EEDBF09EB0}" dt="2024-03-20T13:50:24.341" v="5136"/>
          <ac:picMkLst>
            <pc:docMk/>
            <pc:sldMk cId="2620781848" sldId="3741"/>
            <ac:picMk id="138" creationId="{69C2538D-D6F6-B647-F5AC-C92AD4B5EDE3}"/>
          </ac:picMkLst>
        </pc:picChg>
        <pc:picChg chg="mod topLvl">
          <ac:chgData name="Roland, Ellen" userId="e3ef69a0-87b2-4717-b415-772e522cf1d2" providerId="ADAL" clId="{8E57687D-DDCA-409B-9DE9-70EEDBF09EB0}" dt="2024-03-20T13:55:47.726" v="5172" actId="1076"/>
          <ac:picMkLst>
            <pc:docMk/>
            <pc:sldMk cId="2620781848" sldId="3741"/>
            <ac:picMk id="146" creationId="{D0D6FFD1-C176-079C-C7EF-3406E5EA27CA}"/>
          </ac:picMkLst>
        </pc:picChg>
      </pc:sldChg>
      <pc:sldChg chg="addSp delSp modSp add del mod">
        <pc:chgData name="Roland, Ellen" userId="e3ef69a0-87b2-4717-b415-772e522cf1d2" providerId="ADAL" clId="{8E57687D-DDCA-409B-9DE9-70EEDBF09EB0}" dt="2024-03-20T15:42:29.299" v="5173" actId="2696"/>
        <pc:sldMkLst>
          <pc:docMk/>
          <pc:sldMk cId="1588786693" sldId="3742"/>
        </pc:sldMkLst>
        <pc:spChg chg="mod">
          <ac:chgData name="Roland, Ellen" userId="e3ef69a0-87b2-4717-b415-772e522cf1d2" providerId="ADAL" clId="{8E57687D-DDCA-409B-9DE9-70EEDBF09EB0}" dt="2024-03-20T13:35:10.540" v="5029" actId="165"/>
          <ac:spMkLst>
            <pc:docMk/>
            <pc:sldMk cId="1588786693" sldId="3742"/>
            <ac:spMk id="6" creationId="{94AE007E-EB49-B462-4D43-61F5189BE1D0}"/>
          </ac:spMkLst>
        </pc:spChg>
        <pc:spChg chg="mod">
          <ac:chgData name="Roland, Ellen" userId="e3ef69a0-87b2-4717-b415-772e522cf1d2" providerId="ADAL" clId="{8E57687D-DDCA-409B-9DE9-70EEDBF09EB0}" dt="2024-03-20T13:35:10.540" v="5029" actId="165"/>
          <ac:spMkLst>
            <pc:docMk/>
            <pc:sldMk cId="1588786693" sldId="3742"/>
            <ac:spMk id="7" creationId="{90E03B4D-B975-2175-B4F3-43A97988A49C}"/>
          </ac:spMkLst>
        </pc:spChg>
        <pc:spChg chg="mod">
          <ac:chgData name="Roland, Ellen" userId="e3ef69a0-87b2-4717-b415-772e522cf1d2" providerId="ADAL" clId="{8E57687D-DDCA-409B-9DE9-70EEDBF09EB0}" dt="2024-03-20T13:33:46.668" v="5024" actId="165"/>
          <ac:spMkLst>
            <pc:docMk/>
            <pc:sldMk cId="1588786693" sldId="3742"/>
            <ac:spMk id="25" creationId="{3DD6A811-C2A7-5204-70D1-440D4BFF11BF}"/>
          </ac:spMkLst>
        </pc:spChg>
        <pc:spChg chg="mod">
          <ac:chgData name="Roland, Ellen" userId="e3ef69a0-87b2-4717-b415-772e522cf1d2" providerId="ADAL" clId="{8E57687D-DDCA-409B-9DE9-70EEDBF09EB0}" dt="2024-03-20T13:33:46.668" v="5024" actId="165"/>
          <ac:spMkLst>
            <pc:docMk/>
            <pc:sldMk cId="1588786693" sldId="3742"/>
            <ac:spMk id="26" creationId="{B44A6348-AE30-21E0-8744-D8E91D4A076B}"/>
          </ac:spMkLst>
        </pc:spChg>
        <pc:spChg chg="mod">
          <ac:chgData name="Roland, Ellen" userId="e3ef69a0-87b2-4717-b415-772e522cf1d2" providerId="ADAL" clId="{8E57687D-DDCA-409B-9DE9-70EEDBF09EB0}" dt="2024-03-20T13:34:30.716" v="5027" actId="165"/>
          <ac:spMkLst>
            <pc:docMk/>
            <pc:sldMk cId="1588786693" sldId="3742"/>
            <ac:spMk id="67" creationId="{D1B55F9A-0078-2618-2BE4-10BCAEBA22AC}"/>
          </ac:spMkLst>
        </pc:spChg>
        <pc:spChg chg="mod">
          <ac:chgData name="Roland, Ellen" userId="e3ef69a0-87b2-4717-b415-772e522cf1d2" providerId="ADAL" clId="{8E57687D-DDCA-409B-9DE9-70EEDBF09EB0}" dt="2024-03-20T13:34:30.716" v="5027" actId="165"/>
          <ac:spMkLst>
            <pc:docMk/>
            <pc:sldMk cId="1588786693" sldId="3742"/>
            <ac:spMk id="68" creationId="{4AA8B56F-FD1B-7EF1-97BB-8B714B14ACD6}"/>
          </ac:spMkLst>
        </pc:spChg>
        <pc:grpChg chg="add mod">
          <ac:chgData name="Roland, Ellen" userId="e3ef69a0-87b2-4717-b415-772e522cf1d2" providerId="ADAL" clId="{8E57687D-DDCA-409B-9DE9-70EEDBF09EB0}" dt="2024-03-20T13:36:36.294" v="5041" actId="1076"/>
          <ac:grpSpMkLst>
            <pc:docMk/>
            <pc:sldMk cId="1588786693" sldId="3742"/>
            <ac:grpSpMk id="2" creationId="{922149F6-48CC-43F3-7A9F-88466BF0F1DF}"/>
          </ac:grpSpMkLst>
        </pc:grpChg>
        <pc:grpChg chg="mod topLvl">
          <ac:chgData name="Roland, Ellen" userId="e3ef69a0-87b2-4717-b415-772e522cf1d2" providerId="ADAL" clId="{8E57687D-DDCA-409B-9DE9-70EEDBF09EB0}" dt="2024-03-20T13:36:15.932" v="5037" actId="164"/>
          <ac:grpSpMkLst>
            <pc:docMk/>
            <pc:sldMk cId="1588786693" sldId="3742"/>
            <ac:grpSpMk id="11" creationId="{5A305819-7562-8715-C0B9-CB8600E0C199}"/>
          </ac:grpSpMkLst>
        </pc:grpChg>
        <pc:grpChg chg="del">
          <ac:chgData name="Roland, Ellen" userId="e3ef69a0-87b2-4717-b415-772e522cf1d2" providerId="ADAL" clId="{8E57687D-DDCA-409B-9DE9-70EEDBF09EB0}" dt="2024-03-20T13:35:10.540" v="5029" actId="165"/>
          <ac:grpSpMkLst>
            <pc:docMk/>
            <pc:sldMk cId="1588786693" sldId="3742"/>
            <ac:grpSpMk id="16" creationId="{62CABCE7-F148-E51D-4A0A-0268184AF917}"/>
          </ac:grpSpMkLst>
        </pc:grpChg>
        <pc:grpChg chg="mod topLvl">
          <ac:chgData name="Roland, Ellen" userId="e3ef69a0-87b2-4717-b415-772e522cf1d2" providerId="ADAL" clId="{8E57687D-DDCA-409B-9DE9-70EEDBF09EB0}" dt="2024-03-20T13:36:15.932" v="5037" actId="164"/>
          <ac:grpSpMkLst>
            <pc:docMk/>
            <pc:sldMk cId="1588786693" sldId="3742"/>
            <ac:grpSpMk id="24" creationId="{20E3A266-6256-3B3A-66AF-F3014B2D71E8}"/>
          </ac:grpSpMkLst>
        </pc:grpChg>
        <pc:grpChg chg="del">
          <ac:chgData name="Roland, Ellen" userId="e3ef69a0-87b2-4717-b415-772e522cf1d2" providerId="ADAL" clId="{8E57687D-DDCA-409B-9DE9-70EEDBF09EB0}" dt="2024-03-20T13:35:58.072" v="5034" actId="478"/>
          <ac:grpSpMkLst>
            <pc:docMk/>
            <pc:sldMk cId="1588786693" sldId="3742"/>
            <ac:grpSpMk id="47" creationId="{CE1190D1-1D10-9886-6B64-FDD462251A52}"/>
          </ac:grpSpMkLst>
        </pc:grpChg>
        <pc:grpChg chg="del topLvl">
          <ac:chgData name="Roland, Ellen" userId="e3ef69a0-87b2-4717-b415-772e522cf1d2" providerId="ADAL" clId="{8E57687D-DDCA-409B-9DE9-70EEDBF09EB0}" dt="2024-03-20T13:36:00.123" v="5035" actId="478"/>
          <ac:grpSpMkLst>
            <pc:docMk/>
            <pc:sldMk cId="1588786693" sldId="3742"/>
            <ac:grpSpMk id="49" creationId="{08EAEC1C-405E-4299-DAF5-5F1F1B828E42}"/>
          </ac:grpSpMkLst>
        </pc:grpChg>
        <pc:grpChg chg="del">
          <ac:chgData name="Roland, Ellen" userId="e3ef69a0-87b2-4717-b415-772e522cf1d2" providerId="ADAL" clId="{8E57687D-DDCA-409B-9DE9-70EEDBF09EB0}" dt="2024-03-20T13:33:46.668" v="5024" actId="165"/>
          <ac:grpSpMkLst>
            <pc:docMk/>
            <pc:sldMk cId="1588786693" sldId="3742"/>
            <ac:grpSpMk id="52" creationId="{23E0C377-97B0-EC17-9CB8-DED465E32F6B}"/>
          </ac:grpSpMkLst>
        </pc:grpChg>
        <pc:grpChg chg="del">
          <ac:chgData name="Roland, Ellen" userId="e3ef69a0-87b2-4717-b415-772e522cf1d2" providerId="ADAL" clId="{8E57687D-DDCA-409B-9DE9-70EEDBF09EB0}" dt="2024-03-20T13:36:05.536" v="5036" actId="478"/>
          <ac:grpSpMkLst>
            <pc:docMk/>
            <pc:sldMk cId="1588786693" sldId="3742"/>
            <ac:grpSpMk id="54" creationId="{0391C3DD-3BD2-D8EC-CB42-FFDB0480BD29}"/>
          </ac:grpSpMkLst>
        </pc:grpChg>
        <pc:grpChg chg="mod topLvl">
          <ac:chgData name="Roland, Ellen" userId="e3ef69a0-87b2-4717-b415-772e522cf1d2" providerId="ADAL" clId="{8E57687D-DDCA-409B-9DE9-70EEDBF09EB0}" dt="2024-03-20T13:36:15.932" v="5037" actId="164"/>
          <ac:grpSpMkLst>
            <pc:docMk/>
            <pc:sldMk cId="1588786693" sldId="3742"/>
            <ac:grpSpMk id="66" creationId="{AF4D7792-02F9-A342-1B33-DB569CCF01B5}"/>
          </ac:grpSpMkLst>
        </pc:grpChg>
        <pc:grpChg chg="del">
          <ac:chgData name="Roland, Ellen" userId="e3ef69a0-87b2-4717-b415-772e522cf1d2" providerId="ADAL" clId="{8E57687D-DDCA-409B-9DE9-70EEDBF09EB0}" dt="2024-03-20T13:36:05.536" v="5036" actId="478"/>
          <ac:grpSpMkLst>
            <pc:docMk/>
            <pc:sldMk cId="1588786693" sldId="3742"/>
            <ac:grpSpMk id="69" creationId="{54C2C394-C1F0-5C47-EF1F-FFEBFE3BB0BF}"/>
          </ac:grpSpMkLst>
        </pc:grpChg>
        <pc:grpChg chg="del">
          <ac:chgData name="Roland, Ellen" userId="e3ef69a0-87b2-4717-b415-772e522cf1d2" providerId="ADAL" clId="{8E57687D-DDCA-409B-9DE9-70EEDBF09EB0}" dt="2024-03-20T13:34:30.716" v="5027" actId="165"/>
          <ac:grpSpMkLst>
            <pc:docMk/>
            <pc:sldMk cId="1588786693" sldId="3742"/>
            <ac:grpSpMk id="74" creationId="{932DE6D6-3F72-B2C5-D772-C1760994E0E8}"/>
          </ac:grpSpMkLst>
        </pc:grpChg>
        <pc:picChg chg="mod topLvl">
          <ac:chgData name="Roland, Ellen" userId="e3ef69a0-87b2-4717-b415-772e522cf1d2" providerId="ADAL" clId="{8E57687D-DDCA-409B-9DE9-70EEDBF09EB0}" dt="2024-03-20T13:36:15.932" v="5037" actId="164"/>
          <ac:picMkLst>
            <pc:docMk/>
            <pc:sldMk cId="1588786693" sldId="3742"/>
            <ac:picMk id="9" creationId="{561EE787-E716-1F7D-CC8D-E35BAE663B2C}"/>
          </ac:picMkLst>
        </pc:picChg>
        <pc:picChg chg="del mod topLvl">
          <ac:chgData name="Roland, Ellen" userId="e3ef69a0-87b2-4717-b415-772e522cf1d2" providerId="ADAL" clId="{8E57687D-DDCA-409B-9DE9-70EEDBF09EB0}" dt="2024-03-20T13:35:15.137" v="5030" actId="478"/>
          <ac:picMkLst>
            <pc:docMk/>
            <pc:sldMk cId="1588786693" sldId="3742"/>
            <ac:picMk id="23" creationId="{07402E69-2A01-8A86-E297-12F82E8860D4}"/>
          </ac:picMkLst>
        </pc:picChg>
        <pc:picChg chg="del topLvl">
          <ac:chgData name="Roland, Ellen" userId="e3ef69a0-87b2-4717-b415-772e522cf1d2" providerId="ADAL" clId="{8E57687D-DDCA-409B-9DE9-70EEDBF09EB0}" dt="2024-03-20T13:35:58.072" v="5034" actId="478"/>
          <ac:picMkLst>
            <pc:docMk/>
            <pc:sldMk cId="1588786693" sldId="3742"/>
            <ac:picMk id="48" creationId="{2AD5B905-C34F-03F1-56AC-6E9DD6C45C52}"/>
          </ac:picMkLst>
        </pc:picChg>
        <pc:picChg chg="del mod topLvl">
          <ac:chgData name="Roland, Ellen" userId="e3ef69a0-87b2-4717-b415-772e522cf1d2" providerId="ADAL" clId="{8E57687D-DDCA-409B-9DE9-70EEDBF09EB0}" dt="2024-03-20T13:36:05.536" v="5036" actId="478"/>
          <ac:picMkLst>
            <pc:docMk/>
            <pc:sldMk cId="1588786693" sldId="3742"/>
            <ac:picMk id="65" creationId="{610BD211-7814-5BEA-369F-6BA2AF4D20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62E6-7E53-48DA-A062-D23B37C7A30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000F-D848-4820-8CF2-21B8155E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8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6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4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4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Title Slide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4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4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5728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3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2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1631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2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5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9004-49F5-48DD-B077-3992CC7A5832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F40-1F25-4D3F-8068-F4ED4994B21F}" type="datetime1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7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03428" cy="49586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399"/>
            <a:ext cx="4314825" cy="38886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706-4089-41DE-B310-309C2E00E82C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6BD-8CAD-4461-A89E-9E78AEBC70FE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1B3-48B1-42A2-94CA-C110BBDCEB7D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1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640-55E3-40A4-A391-63E7528B4099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70F3-84A1-4240-B120-1847FC118E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0" y="2801110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8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8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7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8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4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 to Slide, Arial Bold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  <a:lvl2pPr>
              <a:defRPr sz="3200">
                <a:solidFill>
                  <a:schemeClr val="accent5"/>
                </a:solidFill>
              </a:defRPr>
            </a:lvl2pPr>
            <a:lvl3pPr>
              <a:defRPr sz="2800">
                <a:solidFill>
                  <a:schemeClr val="accent5"/>
                </a:solidFill>
              </a:defRPr>
            </a:lvl3pPr>
            <a:lvl4pPr>
              <a:defRPr sz="2400">
                <a:solidFill>
                  <a:schemeClr val="accent5"/>
                </a:solidFill>
              </a:defRPr>
            </a:lvl4pPr>
            <a:lvl5pPr>
              <a:defRPr sz="2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2445596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8F608-2D4B-3436-F677-65AAC4B65C62}"/>
              </a:ext>
            </a:extLst>
          </p:cNvPr>
          <p:cNvSpPr/>
          <p:nvPr userDrawn="1"/>
        </p:nvSpPr>
        <p:spPr>
          <a:xfrm>
            <a:off x="1" y="0"/>
            <a:ext cx="3746075" cy="6894576"/>
          </a:xfrm>
          <a:custGeom>
            <a:avLst/>
            <a:gdLst>
              <a:gd name="connsiteX0" fmla="*/ 0 w 3746075"/>
              <a:gd name="connsiteY0" fmla="*/ 0 h 6894576"/>
              <a:gd name="connsiteX1" fmla="*/ 1401672 w 3746075"/>
              <a:gd name="connsiteY1" fmla="*/ 0 h 6894576"/>
              <a:gd name="connsiteX2" fmla="*/ 1401672 w 3746075"/>
              <a:gd name="connsiteY2" fmla="*/ 615 h 6894576"/>
              <a:gd name="connsiteX3" fmla="*/ 3746075 w 3746075"/>
              <a:gd name="connsiteY3" fmla="*/ 6893960 h 6894576"/>
              <a:gd name="connsiteX4" fmla="*/ 1401672 w 3746075"/>
              <a:gd name="connsiteY4" fmla="*/ 6893960 h 6894576"/>
              <a:gd name="connsiteX5" fmla="*/ 1401672 w 3746075"/>
              <a:gd name="connsiteY5" fmla="*/ 6894576 h 6894576"/>
              <a:gd name="connsiteX6" fmla="*/ 0 w 3746075"/>
              <a:gd name="connsiteY6" fmla="*/ 6894576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075" h="6894576">
                <a:moveTo>
                  <a:pt x="0" y="0"/>
                </a:moveTo>
                <a:lnTo>
                  <a:pt x="1401672" y="0"/>
                </a:lnTo>
                <a:lnTo>
                  <a:pt x="1401672" y="615"/>
                </a:lnTo>
                <a:lnTo>
                  <a:pt x="3746075" y="6893960"/>
                </a:lnTo>
                <a:lnTo>
                  <a:pt x="1401672" y="6893960"/>
                </a:lnTo>
                <a:lnTo>
                  <a:pt x="1401672" y="6894576"/>
                </a:lnTo>
                <a:lnTo>
                  <a:pt x="0" y="689457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E81-3AE7-4E41-B62E-76250D9FA4D3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Slide: Option A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2EA03-2C1D-C218-9702-76D815073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54496"/>
            <a:ext cx="1828800" cy="477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3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1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Title Slide: Option B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2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2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2" y="-12701"/>
            <a:ext cx="1501646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881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63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9A14-211A-4380-901C-C96D2375F84E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7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0F1-8597-4534-8D8F-665144C3B403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8" y="144866"/>
            <a:ext cx="483362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10013"/>
            <a:ext cx="1829718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615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 3" panose="05040102010807070707" pitchFamily="18" charset="2"/>
        <a:buChar char=""/>
        <a:tabLst/>
        <a:defRPr sz="3600" kern="1200">
          <a:solidFill>
            <a:srgbClr val="747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747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2800" kern="1200">
          <a:solidFill>
            <a:srgbClr val="747A8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"/>
        <a:defRPr sz="2400" kern="1200">
          <a:solidFill>
            <a:srgbClr val="747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747A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426-9F1E-466F-9DD6-4BE6D460D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694" y="926592"/>
            <a:ext cx="8668306" cy="27432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JTLS-GO</a:t>
            </a:r>
            <a:br>
              <a:rPr lang="en-US" dirty="0"/>
            </a:br>
            <a:r>
              <a:rPr lang="en-US" dirty="0"/>
              <a:t>Outstanding Important ECPs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F5D64-7892-4959-0817-7F6D5ADCE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Ellen F Roland</a:t>
            </a:r>
          </a:p>
          <a:p>
            <a:pPr algn="ctr"/>
            <a:r>
              <a:rPr lang="en-US" dirty="0"/>
              <a:t>JTLS-GO Director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09578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6759-00B2-9AED-0D03-72A8796C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Were These ECPs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9AF2B-3082-6813-8F2F-249FB0B4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Reviewed ECPs Looking For Issues</a:t>
            </a:r>
          </a:p>
          <a:p>
            <a:pPr lvl="1"/>
            <a:r>
              <a:rPr lang="en-US" dirty="0"/>
              <a:t>That Had An Impact On 2023 and 2024 Exercises</a:t>
            </a:r>
          </a:p>
          <a:p>
            <a:pPr lvl="1"/>
            <a:r>
              <a:rPr lang="en-US" dirty="0"/>
              <a:t>That Have An Impact On Model Functionality</a:t>
            </a:r>
          </a:p>
          <a:p>
            <a:pPr lvl="2"/>
            <a:r>
              <a:rPr lang="en-US" dirty="0"/>
              <a:t>Interface Capability Will Automatically Be Done Based On Time</a:t>
            </a:r>
          </a:p>
          <a:p>
            <a:pPr lvl="1"/>
            <a:r>
              <a:rPr lang="en-US" dirty="0"/>
              <a:t>Top 24 To </a:t>
            </a:r>
            <a:r>
              <a:rPr lang="en-US"/>
              <a:t>Limit Decisions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BC0A2-59B1-BD14-589D-7590D36B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5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607F-2392-F26A-2E04-FC230216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ECP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48B7-242E-C71C-CAD6-EFD3D6CE2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Cruise Missiles To Change Altitude</a:t>
            </a:r>
          </a:p>
          <a:p>
            <a:pPr lvl="1"/>
            <a:r>
              <a:rPr lang="en-US" dirty="0"/>
              <a:t>Via Player Order As Part Of Route Selection</a:t>
            </a:r>
          </a:p>
          <a:p>
            <a:r>
              <a:rPr lang="en-US" dirty="0"/>
              <a:t>Display Planned Naval Speed On Naval Task IMT</a:t>
            </a:r>
          </a:p>
          <a:p>
            <a:pPr lvl="1"/>
            <a:r>
              <a:rPr lang="en-US" dirty="0"/>
              <a:t>Ensure Initial Speed On Movement Task Orders</a:t>
            </a:r>
          </a:p>
          <a:p>
            <a:r>
              <a:rPr lang="en-US" dirty="0"/>
              <a:t>AAR Mining Operation Report</a:t>
            </a:r>
          </a:p>
          <a:p>
            <a:pPr lvl="1"/>
            <a:r>
              <a:rPr lang="en-US" dirty="0"/>
              <a:t>Save Start And Stop Time Of Mining Operation</a:t>
            </a:r>
          </a:p>
          <a:p>
            <a:pPr lvl="2"/>
            <a:r>
              <a:rPr lang="en-US" dirty="0"/>
              <a:t>Break Out By Sub-Task: Explore, Recon, Lay, Clear</a:t>
            </a:r>
          </a:p>
          <a:p>
            <a:pPr lvl="1"/>
            <a:r>
              <a:rPr lang="en-US" dirty="0"/>
              <a:t>Locations, Type, And Number Weapons Emplaced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236EB-3779-E4DC-E44B-33107871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FF4F-1802-3DF7-8AEB-12E3BA39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ECP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6A8C-3D7F-8EF9-1319-DACF9981D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 Satellites To Be Part Of IADS Network</a:t>
            </a:r>
          </a:p>
          <a:p>
            <a:r>
              <a:rPr lang="en-US" dirty="0"/>
              <a:t>Add Percentage Lost In BDA Reports</a:t>
            </a:r>
          </a:p>
          <a:p>
            <a:pPr lvl="1"/>
            <a:r>
              <a:rPr lang="en-US" dirty="0"/>
              <a:t>Currently Lists Current Percent Capable</a:t>
            </a:r>
          </a:p>
          <a:p>
            <a:r>
              <a:rPr lang="en-US" dirty="0"/>
              <a:t>Add Comments To Read Order File</a:t>
            </a:r>
          </a:p>
          <a:p>
            <a:pPr lvl="1"/>
            <a:r>
              <a:rPr lang="en-US" dirty="0"/>
              <a:t>Will Help COA / Analysis Order Files</a:t>
            </a:r>
          </a:p>
          <a:p>
            <a:r>
              <a:rPr lang="en-US" dirty="0"/>
              <a:t>Geo-Reference Messages</a:t>
            </a:r>
          </a:p>
          <a:p>
            <a:pPr lvl="1"/>
            <a:r>
              <a:rPr lang="en-US" dirty="0"/>
              <a:t>Current Real World Messaging Systems</a:t>
            </a:r>
          </a:p>
          <a:p>
            <a:r>
              <a:rPr lang="en-US" dirty="0"/>
              <a:t>Display Radar Terrain Masking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C151F-2674-F53D-8A6F-D3A21309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B753-9A08-F68E-5B6C-3D04A6C9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ECP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D5147-B8FE-F5DF-435C-13C463D21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612880" cy="4748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Update Target Location Faster When Missile Inbound</a:t>
            </a:r>
          </a:p>
          <a:p>
            <a:pPr lvl="1"/>
            <a:r>
              <a:rPr lang="en-US" dirty="0"/>
              <a:t>Slow Torpedo Location Update Every 30 Seconds</a:t>
            </a:r>
          </a:p>
          <a:p>
            <a:pPr lvl="1"/>
            <a:r>
              <a:rPr lang="en-US" dirty="0"/>
              <a:t>Ship Location Update Event 10 Minutes</a:t>
            </a:r>
          </a:p>
          <a:p>
            <a:pPr lvl="1"/>
            <a:r>
              <a:rPr lang="en-US" dirty="0"/>
              <a:t>Ship Could Have Easily Out Run The Torpedo</a:t>
            </a:r>
          </a:p>
          <a:p>
            <a:r>
              <a:rPr lang="en-US" dirty="0"/>
              <a:t>Add Unit Prepare To Move Time</a:t>
            </a:r>
          </a:p>
          <a:p>
            <a:r>
              <a:rPr lang="en-US" dirty="0"/>
              <a:t>Allow User To Select Truck Type For Supply Run</a:t>
            </a:r>
          </a:p>
          <a:p>
            <a:pPr lvl="1"/>
            <a:r>
              <a:rPr lang="en-US" dirty="0"/>
              <a:t>May Be Needed For Proper Two-Way LOGFAS Link</a:t>
            </a:r>
          </a:p>
          <a:p>
            <a:r>
              <a:rPr lang="en-US" dirty="0"/>
              <a:t>Improve No Suitable Weapon Message</a:t>
            </a:r>
          </a:p>
          <a:p>
            <a:pPr lvl="1"/>
            <a:r>
              <a:rPr lang="en-US" dirty="0"/>
              <a:t>Why Were Weapons Not Suitable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64A6D-35BD-556F-8D1D-E5BE9FF9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6EE6-39B1-14CA-DBC3-62ACFCA6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ECP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262C6-436E-64CD-474E-1189F278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IMT Indicator If Unit / Target Being</a:t>
            </a:r>
          </a:p>
          <a:p>
            <a:pPr lvl="1"/>
            <a:r>
              <a:rPr lang="en-US" dirty="0"/>
              <a:t>Jammed </a:t>
            </a:r>
          </a:p>
          <a:p>
            <a:pPr lvl="1"/>
            <a:r>
              <a:rPr lang="en-US" dirty="0"/>
              <a:t>Subjected To PSYOP</a:t>
            </a:r>
          </a:p>
          <a:p>
            <a:r>
              <a:rPr lang="en-US" dirty="0"/>
              <a:t>IMT Screen Showing Assigned DSAs</a:t>
            </a:r>
          </a:p>
          <a:p>
            <a:pPr lvl="1"/>
            <a:r>
              <a:rPr lang="en-US" dirty="0"/>
              <a:t>Air Mission</a:t>
            </a:r>
          </a:p>
          <a:p>
            <a:pPr lvl="1"/>
            <a:r>
              <a:rPr lang="en-US" dirty="0"/>
              <a:t>Satellite</a:t>
            </a:r>
          </a:p>
          <a:p>
            <a:r>
              <a:rPr lang="en-US" dirty="0"/>
              <a:t>Minefield Lay / Clear Time Function Of Systems</a:t>
            </a:r>
          </a:p>
          <a:p>
            <a:pPr lvl="1"/>
            <a:r>
              <a:rPr lang="en-US" dirty="0"/>
              <a:t>Volcano Improves Time – Not Represented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3D202-0AFC-F1A8-058D-C2784342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A71E-7B67-3B7D-E9EF-3DDFE28D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ECP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09D4-AA25-4887-D436-A88444AD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Anti-Tank Barriers</a:t>
            </a:r>
          </a:p>
          <a:p>
            <a:pPr lvl="1"/>
            <a:r>
              <a:rPr lang="en-US" dirty="0"/>
              <a:t>JTLS-GO Represents</a:t>
            </a:r>
          </a:p>
          <a:p>
            <a:pPr lvl="2"/>
            <a:r>
              <a:rPr lang="en-US" dirty="0"/>
              <a:t>Interdiction Points, Tunnels, Bridge</a:t>
            </a:r>
          </a:p>
          <a:p>
            <a:pPr lvl="2"/>
            <a:r>
              <a:rPr lang="en-US" dirty="0"/>
              <a:t>Destroy The Target – Road / Rail Network Interdicted</a:t>
            </a:r>
          </a:p>
          <a:p>
            <a:pPr lvl="1"/>
            <a:r>
              <a:rPr lang="en-US" dirty="0"/>
              <a:t>Reverse Not Represented</a:t>
            </a:r>
          </a:p>
          <a:p>
            <a:pPr lvl="2"/>
            <a:r>
              <a:rPr lang="en-US" dirty="0"/>
              <a:t>Barrier Type Target Makes Road /Rail Network Unusable</a:t>
            </a:r>
          </a:p>
          <a:p>
            <a:pPr lvl="2"/>
            <a:r>
              <a:rPr lang="en-US" dirty="0"/>
              <a:t>Destroy The Target – Open Road / Rail Network</a:t>
            </a:r>
          </a:p>
          <a:p>
            <a:r>
              <a:rPr lang="en-US" dirty="0"/>
              <a:t>AAR Airbase Expenditure Report</a:t>
            </a:r>
          </a:p>
          <a:p>
            <a:r>
              <a:rPr lang="en-US" dirty="0"/>
              <a:t>Controller Magically Change HRU 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114E1-B3AB-1B74-C0B7-1885D766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580F-4129-2BAB-B9CD-F76BD0D2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ECP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E8575-F7DB-F64F-BDC4-B0D3D710C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WHIP To Work In Other Than Zulu Time</a:t>
            </a:r>
          </a:p>
          <a:p>
            <a:r>
              <a:rPr lang="en-US" dirty="0"/>
              <a:t>Limit Direct Support Weapon Usage</a:t>
            </a:r>
          </a:p>
          <a:p>
            <a:r>
              <a:rPr lang="en-US" dirty="0"/>
              <a:t>Build Geographic Retrieval Regions In AAR</a:t>
            </a:r>
          </a:p>
          <a:p>
            <a:r>
              <a:rPr lang="en-US" b="1" dirty="0">
                <a:solidFill>
                  <a:srgbClr val="00B050"/>
                </a:solidFill>
              </a:rPr>
              <a:t>Coalition Air Defense Networks</a:t>
            </a:r>
          </a:p>
          <a:p>
            <a:r>
              <a:rPr lang="en-US" b="1" dirty="0">
                <a:solidFill>
                  <a:srgbClr val="00B050"/>
                </a:solidFill>
              </a:rPr>
              <a:t>Better Representation Of Decoys </a:t>
            </a:r>
          </a:p>
          <a:p>
            <a:r>
              <a:rPr lang="en-US" b="1" dirty="0">
                <a:solidFill>
                  <a:srgbClr val="00B050"/>
                </a:solidFill>
              </a:rPr>
              <a:t>Allow Foreign Squadrons On Naval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D7E0B-E8E2-11AC-D4FC-5AE64DC1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36D1-ED14-D56D-F082-C0DE56CC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69188-4597-6D29-1D66-68190E2E2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/ </a:t>
            </a:r>
            <a:br>
              <a:rPr lang="en-US" dirty="0"/>
            </a:br>
            <a:r>
              <a:rPr lang="en-US" dirty="0"/>
              <a:t>Discussion </a:t>
            </a:r>
          </a:p>
        </p:txBody>
      </p:sp>
      <p:pic>
        <p:nvPicPr>
          <p:cNvPr id="11" name="Picture Placeholder 10" descr="Question mark boxes">
            <a:extLst>
              <a:ext uri="{FF2B5EF4-FFF2-40B4-BE49-F238E27FC236}">
                <a16:creationId xmlns:a16="http://schemas.microsoft.com/office/drawing/2014/main" id="{369CFC9B-39AD-1936-E20B-40162226D6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</p:spPr>
      </p:pic>
    </p:spTree>
    <p:extLst>
      <p:ext uri="{BB962C8B-B14F-4D97-AF65-F5344CB8AC3E}">
        <p14:creationId xmlns:p14="http://schemas.microsoft.com/office/powerpoint/2010/main" val="3464001329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4B5DA2CDB34B898216F9F0EAFCE9" ma:contentTypeVersion="15" ma:contentTypeDescription="Create a new document." ma:contentTypeScope="" ma:versionID="87a457be371cd5fc4dd8cc48519840eb">
  <xsd:schema xmlns:xsd="http://www.w3.org/2001/XMLSchema" xmlns:xs="http://www.w3.org/2001/XMLSchema" xmlns:p="http://schemas.microsoft.com/office/2006/metadata/properties" xmlns:ns2="452010af-4b26-45b1-a602-3c3ee12dbd9e" xmlns:ns3="9c21e434-946f-476c-a1d2-183af2abbde4" targetNamespace="http://schemas.microsoft.com/office/2006/metadata/properties" ma:root="true" ma:fieldsID="afe9840e3f6c71b18afd95c527b40b49" ns2:_="" ns3:_="">
    <xsd:import namespace="452010af-4b26-45b1-a602-3c3ee12dbd9e"/>
    <xsd:import namespace="9c21e434-946f-476c-a1d2-183af2abbde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10af-4b26-45b1-a602-3c3ee12dbd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1e434-946f-476c-a1d2-183af2abbde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db81e41-29ce-4618-8de2-e7620278936d}" ma:internalName="TaxCatchAll" ma:showField="CatchAllData" ma:web="9c21e434-946f-476c-a1d2-183af2abb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010af-4b26-45b1-a602-3c3ee12dbd9e">
      <Terms xmlns="http://schemas.microsoft.com/office/infopath/2007/PartnerControls"/>
    </lcf76f155ced4ddcb4097134ff3c332f>
    <TaxCatchAll xmlns="9c21e434-946f-476c-a1d2-183af2abbd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8FBB0-F54C-437E-ACF7-1EFE6ACC4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10af-4b26-45b1-a602-3c3ee12dbd9e"/>
    <ds:schemaRef ds:uri="9c21e434-946f-476c-a1d2-183af2abbd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F9AC7-40C4-4B21-9886-A8FE69FBCC1B}">
  <ds:schemaRefs>
    <ds:schemaRef ds:uri="http://schemas.microsoft.com/office/2006/metadata/properties"/>
    <ds:schemaRef ds:uri="http://schemas.microsoft.com/office/infopath/2007/PartnerControls"/>
    <ds:schemaRef ds:uri="452010af-4b26-45b1-a602-3c3ee12dbd9e"/>
    <ds:schemaRef ds:uri="9c21e434-946f-476c-a1d2-183af2abbde4"/>
  </ds:schemaRefs>
</ds:datastoreItem>
</file>

<file path=customXml/itemProps3.xml><?xml version="1.0" encoding="utf-8"?>
<ds:datastoreItem xmlns:ds="http://schemas.openxmlformats.org/officeDocument/2006/customXml" ds:itemID="{7E03717F-EED9-464B-BB88-6568AF149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365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 3</vt:lpstr>
      <vt:lpstr>7_Custom Design</vt:lpstr>
      <vt:lpstr> JTLS-GO Outstanding Important ECPs </vt:lpstr>
      <vt:lpstr>How Were These ECPs Selected</vt:lpstr>
      <vt:lpstr>Outstanding ECP Summary</vt:lpstr>
      <vt:lpstr>Outstanding ECP Summary</vt:lpstr>
      <vt:lpstr>Outstanding ECP Summary</vt:lpstr>
      <vt:lpstr>Outstanding ECP Summary</vt:lpstr>
      <vt:lpstr>Outstanding ECP Summary</vt:lpstr>
      <vt:lpstr>Outstanding ECP Summary</vt:lpstr>
      <vt:lpstr>Questions / 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Viehe, Tom</dc:creator>
  <cp:lastModifiedBy>Roland, Ellen</cp:lastModifiedBy>
  <cp:revision>117</cp:revision>
  <dcterms:created xsi:type="dcterms:W3CDTF">2023-03-27T13:58:35Z</dcterms:created>
  <dcterms:modified xsi:type="dcterms:W3CDTF">2024-03-20T15:51:00Z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0x0101004DF14B5DA2CDB34B898216F9F0EAFCE9</vt:lpwstr>
  </property>
</Properties>
</file>