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56" r:id="rId5"/>
    <p:sldId id="3728" r:id="rId6"/>
    <p:sldId id="3758" r:id="rId7"/>
    <p:sldId id="3759" r:id="rId8"/>
    <p:sldId id="3760" r:id="rId9"/>
    <p:sldId id="3761" r:id="rId10"/>
    <p:sldId id="3762" r:id="rId11"/>
    <p:sldId id="3763" r:id="rId12"/>
    <p:sldId id="3764" r:id="rId13"/>
    <p:sldId id="3765" r:id="rId14"/>
    <p:sldId id="3766" r:id="rId15"/>
    <p:sldId id="3767" r:id="rId16"/>
    <p:sldId id="3768" r:id="rId17"/>
    <p:sldId id="3769" r:id="rId18"/>
    <p:sldId id="3770" r:id="rId19"/>
    <p:sldId id="3800" r:id="rId20"/>
    <p:sldId id="3771" r:id="rId21"/>
    <p:sldId id="3801" r:id="rId22"/>
    <p:sldId id="3776" r:id="rId23"/>
    <p:sldId id="3777" r:id="rId24"/>
    <p:sldId id="3778" r:id="rId25"/>
    <p:sldId id="3802" r:id="rId26"/>
    <p:sldId id="3779" r:id="rId27"/>
    <p:sldId id="3780" r:id="rId28"/>
    <p:sldId id="3781" r:id="rId29"/>
    <p:sldId id="3782" r:id="rId30"/>
    <p:sldId id="3783" r:id="rId31"/>
    <p:sldId id="3784" r:id="rId32"/>
    <p:sldId id="3787" r:id="rId33"/>
    <p:sldId id="3785" r:id="rId34"/>
    <p:sldId id="3788" r:id="rId35"/>
    <p:sldId id="3790" r:id="rId36"/>
    <p:sldId id="3791" r:id="rId37"/>
    <p:sldId id="3792" r:id="rId38"/>
    <p:sldId id="3793" r:id="rId39"/>
    <p:sldId id="3794" r:id="rId40"/>
    <p:sldId id="3795" r:id="rId41"/>
    <p:sldId id="3796" r:id="rId42"/>
    <p:sldId id="3797" r:id="rId43"/>
    <p:sldId id="3798" r:id="rId44"/>
    <p:sldId id="3756" r:id="rId45"/>
    <p:sldId id="3742" r:id="rId46"/>
    <p:sldId id="3803" r:id="rId47"/>
    <p:sldId id="3804" r:id="rId48"/>
    <p:sldId id="3799" r:id="rId49"/>
    <p:sldId id="3730" r:id="rId50"/>
    <p:sldId id="3729" r:id="rId51"/>
    <p:sldId id="3727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55B01-40A2-46A0-BB66-EA54C1C7A0ED}" v="462" dt="2025-04-15T04:23:55.401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68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cDonald" userId="48260b07-9e2e-415a-92e6-8fc89c7fa34e" providerId="ADAL" clId="{35D55B01-40A2-46A0-BB66-EA54C1C7A0ED}"/>
    <pc:docChg chg="undo custSel addSld delSld modSld sldOrd modMainMaster modNotesMaster">
      <pc:chgData name="Eric McDonald" userId="48260b07-9e2e-415a-92e6-8fc89c7fa34e" providerId="ADAL" clId="{35D55B01-40A2-46A0-BB66-EA54C1C7A0ED}" dt="2025-04-15T05:57:40.083" v="8169" actId="20577"/>
      <pc:docMkLst>
        <pc:docMk/>
      </pc:docMkLst>
      <pc:sldChg chg="addSp delSp modSp mod">
        <pc:chgData name="Eric McDonald" userId="48260b07-9e2e-415a-92e6-8fc89c7fa34e" providerId="ADAL" clId="{35D55B01-40A2-46A0-BB66-EA54C1C7A0ED}" dt="2025-04-10T23:38:04.682" v="91" actId="20577"/>
        <pc:sldMkLst>
          <pc:docMk/>
          <pc:sldMk cId="3713011442" sldId="256"/>
        </pc:sldMkLst>
        <pc:spChg chg="add mod">
          <ac:chgData name="Eric McDonald" userId="48260b07-9e2e-415a-92e6-8fc89c7fa34e" providerId="ADAL" clId="{35D55B01-40A2-46A0-BB66-EA54C1C7A0ED}" dt="2025-04-10T23:38:04.682" v="91" actId="20577"/>
          <ac:spMkLst>
            <pc:docMk/>
            <pc:sldMk cId="3713011442" sldId="256"/>
            <ac:spMk id="5" creationId="{23128C11-8F66-054B-FB76-49A44FFE4D1A}"/>
          </ac:spMkLst>
        </pc:spChg>
        <pc:spChg chg="add mod">
          <ac:chgData name="Eric McDonald" userId="48260b07-9e2e-415a-92e6-8fc89c7fa34e" providerId="ADAL" clId="{35D55B01-40A2-46A0-BB66-EA54C1C7A0ED}" dt="2025-04-10T23:37:48.202" v="33" actId="20577"/>
          <ac:spMkLst>
            <pc:docMk/>
            <pc:sldMk cId="3713011442" sldId="256"/>
            <ac:spMk id="7" creationId="{3631D0EA-3528-F1E4-E39D-B921BD03768F}"/>
          </ac:spMkLst>
        </pc:spChg>
      </pc:sldChg>
      <pc:sldChg chg="addSp delSp modSp new mod">
        <pc:chgData name="Eric McDonald" userId="48260b07-9e2e-415a-92e6-8fc89c7fa34e" providerId="ADAL" clId="{35D55B01-40A2-46A0-BB66-EA54C1C7A0ED}" dt="2025-04-15T04:27:57.188" v="7898" actId="14"/>
        <pc:sldMkLst>
          <pc:docMk/>
          <pc:sldMk cId="2445171245" sldId="3728"/>
        </pc:sldMkLst>
        <pc:spChg chg="add del mod">
          <ac:chgData name="Eric McDonald" userId="48260b07-9e2e-415a-92e6-8fc89c7fa34e" providerId="ADAL" clId="{35D55B01-40A2-46A0-BB66-EA54C1C7A0ED}" dt="2025-04-12T22:44:41.611" v="219" actId="20577"/>
          <ac:spMkLst>
            <pc:docMk/>
            <pc:sldMk cId="2445171245" sldId="3728"/>
            <ac:spMk id="2" creationId="{AA96DE78-9292-1667-7DDA-7754962C2DAA}"/>
          </ac:spMkLst>
        </pc:spChg>
        <pc:spChg chg="add del mod">
          <ac:chgData name="Eric McDonald" userId="48260b07-9e2e-415a-92e6-8fc89c7fa34e" providerId="ADAL" clId="{35D55B01-40A2-46A0-BB66-EA54C1C7A0ED}" dt="2025-04-15T04:27:57.188" v="7898" actId="14"/>
          <ac:spMkLst>
            <pc:docMk/>
            <pc:sldMk cId="2445171245" sldId="3728"/>
            <ac:spMk id="3" creationId="{1A79F045-223B-C0E1-3546-358A3E351B72}"/>
          </ac:spMkLst>
        </pc:spChg>
      </pc:sldChg>
      <pc:sldChg chg="modSp del mod">
        <pc:chgData name="Eric McDonald" userId="48260b07-9e2e-415a-92e6-8fc89c7fa34e" providerId="ADAL" clId="{35D55B01-40A2-46A0-BB66-EA54C1C7A0ED}" dt="2025-04-12T22:41:52.250" v="185" actId="47"/>
        <pc:sldMkLst>
          <pc:docMk/>
          <pc:sldMk cId="3919924341" sldId="3728"/>
        </pc:sldMkLst>
      </pc:sldChg>
      <pc:sldChg chg="modSp add del mod">
        <pc:chgData name="Eric McDonald" userId="48260b07-9e2e-415a-92e6-8fc89c7fa34e" providerId="ADAL" clId="{35D55B01-40A2-46A0-BB66-EA54C1C7A0ED}" dt="2025-04-15T04:21:02.339" v="7706" actId="20577"/>
        <pc:sldMkLst>
          <pc:docMk/>
          <pc:sldMk cId="1501908458" sldId="3729"/>
        </pc:sldMkLst>
        <pc:spChg chg="mod">
          <ac:chgData name="Eric McDonald" userId="48260b07-9e2e-415a-92e6-8fc89c7fa34e" providerId="ADAL" clId="{35D55B01-40A2-46A0-BB66-EA54C1C7A0ED}" dt="2025-04-15T04:21:02.339" v="7706" actId="20577"/>
          <ac:spMkLst>
            <pc:docMk/>
            <pc:sldMk cId="1501908458" sldId="3729"/>
            <ac:spMk id="3" creationId="{B43389C6-3C22-DB3F-DC13-F4BFF3B97325}"/>
          </ac:spMkLst>
        </pc:spChg>
      </pc:sldChg>
      <pc:sldChg chg="modSp add del mod">
        <pc:chgData name="Eric McDonald" userId="48260b07-9e2e-415a-92e6-8fc89c7fa34e" providerId="ADAL" clId="{35D55B01-40A2-46A0-BB66-EA54C1C7A0ED}" dt="2025-04-15T04:24:08.602" v="7825" actId="20577"/>
        <pc:sldMkLst>
          <pc:docMk/>
          <pc:sldMk cId="2246823745" sldId="3730"/>
        </pc:sldMkLst>
        <pc:spChg chg="mod">
          <ac:chgData name="Eric McDonald" userId="48260b07-9e2e-415a-92e6-8fc89c7fa34e" providerId="ADAL" clId="{35D55B01-40A2-46A0-BB66-EA54C1C7A0ED}" dt="2025-04-15T04:24:08.602" v="7825" actId="20577"/>
          <ac:spMkLst>
            <pc:docMk/>
            <pc:sldMk cId="2246823745" sldId="3730"/>
            <ac:spMk id="3" creationId="{00933655-1F16-50A2-E03F-7B48FB17F8A5}"/>
          </ac:spMkLst>
        </pc:spChg>
      </pc:sldChg>
      <pc:sldChg chg="modSp del mod">
        <pc:chgData name="Eric McDonald" userId="48260b07-9e2e-415a-92e6-8fc89c7fa34e" providerId="ADAL" clId="{35D55B01-40A2-46A0-BB66-EA54C1C7A0ED}" dt="2025-04-12T22:41:39.157" v="172" actId="47"/>
        <pc:sldMkLst>
          <pc:docMk/>
          <pc:sldMk cId="1386164890" sldId="3731"/>
        </pc:sldMkLst>
      </pc:sldChg>
      <pc:sldChg chg="del">
        <pc:chgData name="Eric McDonald" userId="48260b07-9e2e-415a-92e6-8fc89c7fa34e" providerId="ADAL" clId="{35D55B01-40A2-46A0-BB66-EA54C1C7A0ED}" dt="2025-04-12T20:27:15.820" v="166" actId="47"/>
        <pc:sldMkLst>
          <pc:docMk/>
          <pc:sldMk cId="48763082" sldId="3732"/>
        </pc:sldMkLst>
      </pc:sldChg>
      <pc:sldChg chg="modSp del mod">
        <pc:chgData name="Eric McDonald" userId="48260b07-9e2e-415a-92e6-8fc89c7fa34e" providerId="ADAL" clId="{35D55B01-40A2-46A0-BB66-EA54C1C7A0ED}" dt="2025-04-12T22:41:40.291" v="173" actId="47"/>
        <pc:sldMkLst>
          <pc:docMk/>
          <pc:sldMk cId="2188032422" sldId="3733"/>
        </pc:sldMkLst>
      </pc:sldChg>
      <pc:sldChg chg="modSp del mod">
        <pc:chgData name="Eric McDonald" userId="48260b07-9e2e-415a-92e6-8fc89c7fa34e" providerId="ADAL" clId="{35D55B01-40A2-46A0-BB66-EA54C1C7A0ED}" dt="2025-04-12T22:41:42.018" v="176" actId="47"/>
        <pc:sldMkLst>
          <pc:docMk/>
          <pc:sldMk cId="2867049146" sldId="3734"/>
        </pc:sldMkLst>
      </pc:sldChg>
      <pc:sldChg chg="modSp del mod">
        <pc:chgData name="Eric McDonald" userId="48260b07-9e2e-415a-92e6-8fc89c7fa34e" providerId="ADAL" clId="{35D55B01-40A2-46A0-BB66-EA54C1C7A0ED}" dt="2025-04-12T22:41:42.934" v="177" actId="47"/>
        <pc:sldMkLst>
          <pc:docMk/>
          <pc:sldMk cId="2316114056" sldId="3735"/>
        </pc:sldMkLst>
      </pc:sldChg>
      <pc:sldChg chg="modSp del mod">
        <pc:chgData name="Eric McDonald" userId="48260b07-9e2e-415a-92e6-8fc89c7fa34e" providerId="ADAL" clId="{35D55B01-40A2-46A0-BB66-EA54C1C7A0ED}" dt="2025-04-12T22:41:41.430" v="175" actId="47"/>
        <pc:sldMkLst>
          <pc:docMk/>
          <pc:sldMk cId="3533339752" sldId="3736"/>
        </pc:sldMkLst>
      </pc:sldChg>
      <pc:sldChg chg="modSp del mod">
        <pc:chgData name="Eric McDonald" userId="48260b07-9e2e-415a-92e6-8fc89c7fa34e" providerId="ADAL" clId="{35D55B01-40A2-46A0-BB66-EA54C1C7A0ED}" dt="2025-04-12T22:41:40.847" v="174" actId="47"/>
        <pc:sldMkLst>
          <pc:docMk/>
          <pc:sldMk cId="793761257" sldId="3737"/>
        </pc:sldMkLst>
      </pc:sldChg>
      <pc:sldChg chg="del">
        <pc:chgData name="Eric McDonald" userId="48260b07-9e2e-415a-92e6-8fc89c7fa34e" providerId="ADAL" clId="{35D55B01-40A2-46A0-BB66-EA54C1C7A0ED}" dt="2025-04-12T22:41:43.619" v="178" actId="47"/>
        <pc:sldMkLst>
          <pc:docMk/>
          <pc:sldMk cId="3388657549" sldId="3738"/>
        </pc:sldMkLst>
      </pc:sldChg>
      <pc:sldChg chg="del">
        <pc:chgData name="Eric McDonald" userId="48260b07-9e2e-415a-92e6-8fc89c7fa34e" providerId="ADAL" clId="{35D55B01-40A2-46A0-BB66-EA54C1C7A0ED}" dt="2025-04-12T22:41:44.541" v="180" actId="47"/>
        <pc:sldMkLst>
          <pc:docMk/>
          <pc:sldMk cId="3555504645" sldId="3739"/>
        </pc:sldMkLst>
      </pc:sldChg>
      <pc:sldChg chg="del">
        <pc:chgData name="Eric McDonald" userId="48260b07-9e2e-415a-92e6-8fc89c7fa34e" providerId="ADAL" clId="{35D55B01-40A2-46A0-BB66-EA54C1C7A0ED}" dt="2025-04-12T22:41:44.070" v="179" actId="47"/>
        <pc:sldMkLst>
          <pc:docMk/>
          <pc:sldMk cId="3057296399" sldId="3740"/>
        </pc:sldMkLst>
      </pc:sldChg>
      <pc:sldChg chg="del">
        <pc:chgData name="Eric McDonald" userId="48260b07-9e2e-415a-92e6-8fc89c7fa34e" providerId="ADAL" clId="{35D55B01-40A2-46A0-BB66-EA54C1C7A0ED}" dt="2025-04-10T23:40:10.198" v="103" actId="47"/>
        <pc:sldMkLst>
          <pc:docMk/>
          <pc:sldMk cId="3976557753" sldId="3741"/>
        </pc:sldMkLst>
      </pc:sldChg>
      <pc:sldChg chg="modSp add del mod">
        <pc:chgData name="Eric McDonald" userId="48260b07-9e2e-415a-92e6-8fc89c7fa34e" providerId="ADAL" clId="{35D55B01-40A2-46A0-BB66-EA54C1C7A0ED}" dt="2025-04-15T05:50:02.850" v="8162" actId="20577"/>
        <pc:sldMkLst>
          <pc:docMk/>
          <pc:sldMk cId="2087838574" sldId="3742"/>
        </pc:sldMkLst>
        <pc:spChg chg="mod">
          <ac:chgData name="Eric McDonald" userId="48260b07-9e2e-415a-92e6-8fc89c7fa34e" providerId="ADAL" clId="{35D55B01-40A2-46A0-BB66-EA54C1C7A0ED}" dt="2025-04-15T04:26:28.543" v="7882" actId="313"/>
          <ac:spMkLst>
            <pc:docMk/>
            <pc:sldMk cId="2087838574" sldId="3742"/>
            <ac:spMk id="2" creationId="{146C1487-DE69-320F-3C7E-4C7BC8A2E762}"/>
          </ac:spMkLst>
        </pc:spChg>
        <pc:spChg chg="mod">
          <ac:chgData name="Eric McDonald" userId="48260b07-9e2e-415a-92e6-8fc89c7fa34e" providerId="ADAL" clId="{35D55B01-40A2-46A0-BB66-EA54C1C7A0ED}" dt="2025-04-15T05:50:02.850" v="8162" actId="20577"/>
          <ac:spMkLst>
            <pc:docMk/>
            <pc:sldMk cId="2087838574" sldId="3742"/>
            <ac:spMk id="3" creationId="{5BF8CF2B-C665-CE92-EF5F-4DAF250DCE2B}"/>
          </ac:spMkLst>
        </pc:spChg>
      </pc:sldChg>
      <pc:sldChg chg="add del">
        <pc:chgData name="Eric McDonald" userId="48260b07-9e2e-415a-92e6-8fc89c7fa34e" providerId="ADAL" clId="{35D55B01-40A2-46A0-BB66-EA54C1C7A0ED}" dt="2025-04-12T22:41:46.314" v="182" actId="47"/>
        <pc:sldMkLst>
          <pc:docMk/>
          <pc:sldMk cId="1575674070" sldId="3743"/>
        </pc:sldMkLst>
      </pc:sldChg>
      <pc:sldChg chg="del">
        <pc:chgData name="Eric McDonald" userId="48260b07-9e2e-415a-92e6-8fc89c7fa34e" providerId="ADAL" clId="{35D55B01-40A2-46A0-BB66-EA54C1C7A0ED}" dt="2025-04-10T23:40:51.805" v="118" actId="47"/>
        <pc:sldMkLst>
          <pc:docMk/>
          <pc:sldMk cId="1727514306" sldId="3744"/>
        </pc:sldMkLst>
      </pc:sldChg>
      <pc:sldChg chg="del">
        <pc:chgData name="Eric McDonald" userId="48260b07-9e2e-415a-92e6-8fc89c7fa34e" providerId="ADAL" clId="{35D55B01-40A2-46A0-BB66-EA54C1C7A0ED}" dt="2025-04-10T23:40:50.209" v="117" actId="47"/>
        <pc:sldMkLst>
          <pc:docMk/>
          <pc:sldMk cId="1641863873" sldId="3745"/>
        </pc:sldMkLst>
      </pc:sldChg>
      <pc:sldChg chg="del">
        <pc:chgData name="Eric McDonald" userId="48260b07-9e2e-415a-92e6-8fc89c7fa34e" providerId="ADAL" clId="{35D55B01-40A2-46A0-BB66-EA54C1C7A0ED}" dt="2025-04-10T23:40:48.714" v="116" actId="47"/>
        <pc:sldMkLst>
          <pc:docMk/>
          <pc:sldMk cId="2160962466" sldId="3746"/>
        </pc:sldMkLst>
      </pc:sldChg>
      <pc:sldChg chg="del">
        <pc:chgData name="Eric McDonald" userId="48260b07-9e2e-415a-92e6-8fc89c7fa34e" providerId="ADAL" clId="{35D55B01-40A2-46A0-BB66-EA54C1C7A0ED}" dt="2025-04-10T23:40:46.804" v="115" actId="47"/>
        <pc:sldMkLst>
          <pc:docMk/>
          <pc:sldMk cId="3693693586" sldId="3747"/>
        </pc:sldMkLst>
      </pc:sldChg>
      <pc:sldChg chg="del">
        <pc:chgData name="Eric McDonald" userId="48260b07-9e2e-415a-92e6-8fc89c7fa34e" providerId="ADAL" clId="{35D55B01-40A2-46A0-BB66-EA54C1C7A0ED}" dt="2025-04-10T23:40:45.177" v="114" actId="47"/>
        <pc:sldMkLst>
          <pc:docMk/>
          <pc:sldMk cId="3994025833" sldId="3748"/>
        </pc:sldMkLst>
      </pc:sldChg>
      <pc:sldChg chg="del">
        <pc:chgData name="Eric McDonald" userId="48260b07-9e2e-415a-92e6-8fc89c7fa34e" providerId="ADAL" clId="{35D55B01-40A2-46A0-BB66-EA54C1C7A0ED}" dt="2025-04-10T23:40:43.581" v="113" actId="47"/>
        <pc:sldMkLst>
          <pc:docMk/>
          <pc:sldMk cId="3072721189" sldId="3749"/>
        </pc:sldMkLst>
      </pc:sldChg>
      <pc:sldChg chg="del">
        <pc:chgData name="Eric McDonald" userId="48260b07-9e2e-415a-92e6-8fc89c7fa34e" providerId="ADAL" clId="{35D55B01-40A2-46A0-BB66-EA54C1C7A0ED}" dt="2025-04-10T23:40:41.904" v="112" actId="47"/>
        <pc:sldMkLst>
          <pc:docMk/>
          <pc:sldMk cId="3898104451" sldId="3750"/>
        </pc:sldMkLst>
      </pc:sldChg>
      <pc:sldChg chg="del">
        <pc:chgData name="Eric McDonald" userId="48260b07-9e2e-415a-92e6-8fc89c7fa34e" providerId="ADAL" clId="{35D55B01-40A2-46A0-BB66-EA54C1C7A0ED}" dt="2025-04-10T23:40:40.531" v="111" actId="47"/>
        <pc:sldMkLst>
          <pc:docMk/>
          <pc:sldMk cId="2516633190" sldId="3751"/>
        </pc:sldMkLst>
      </pc:sldChg>
      <pc:sldChg chg="del">
        <pc:chgData name="Eric McDonald" userId="48260b07-9e2e-415a-92e6-8fc89c7fa34e" providerId="ADAL" clId="{35D55B01-40A2-46A0-BB66-EA54C1C7A0ED}" dt="2025-04-10T23:40:38.963" v="110" actId="47"/>
        <pc:sldMkLst>
          <pc:docMk/>
          <pc:sldMk cId="3426429856" sldId="3752"/>
        </pc:sldMkLst>
      </pc:sldChg>
      <pc:sldChg chg="del">
        <pc:chgData name="Eric McDonald" userId="48260b07-9e2e-415a-92e6-8fc89c7fa34e" providerId="ADAL" clId="{35D55B01-40A2-46A0-BB66-EA54C1C7A0ED}" dt="2025-04-10T23:40:37.137" v="109" actId="47"/>
        <pc:sldMkLst>
          <pc:docMk/>
          <pc:sldMk cId="1702567207" sldId="3753"/>
        </pc:sldMkLst>
      </pc:sldChg>
      <pc:sldChg chg="del">
        <pc:chgData name="Eric McDonald" userId="48260b07-9e2e-415a-92e6-8fc89c7fa34e" providerId="ADAL" clId="{35D55B01-40A2-46A0-BB66-EA54C1C7A0ED}" dt="2025-04-10T23:40:35.855" v="108" actId="47"/>
        <pc:sldMkLst>
          <pc:docMk/>
          <pc:sldMk cId="2292877354" sldId="3754"/>
        </pc:sldMkLst>
      </pc:sldChg>
      <pc:sldChg chg="del">
        <pc:chgData name="Eric McDonald" userId="48260b07-9e2e-415a-92e6-8fc89c7fa34e" providerId="ADAL" clId="{35D55B01-40A2-46A0-BB66-EA54C1C7A0ED}" dt="2025-04-10T23:40:31.840" v="106" actId="47"/>
        <pc:sldMkLst>
          <pc:docMk/>
          <pc:sldMk cId="2991460376" sldId="3755"/>
        </pc:sldMkLst>
      </pc:sldChg>
      <pc:sldChg chg="modSp add del mod">
        <pc:chgData name="Eric McDonald" userId="48260b07-9e2e-415a-92e6-8fc89c7fa34e" providerId="ADAL" clId="{35D55B01-40A2-46A0-BB66-EA54C1C7A0ED}" dt="2025-04-15T04:26:27.828" v="7881" actId="313"/>
        <pc:sldMkLst>
          <pc:docMk/>
          <pc:sldMk cId="885586678" sldId="3756"/>
        </pc:sldMkLst>
        <pc:spChg chg="mod">
          <ac:chgData name="Eric McDonald" userId="48260b07-9e2e-415a-92e6-8fc89c7fa34e" providerId="ADAL" clId="{35D55B01-40A2-46A0-BB66-EA54C1C7A0ED}" dt="2025-04-15T04:26:27.828" v="7881" actId="313"/>
          <ac:spMkLst>
            <pc:docMk/>
            <pc:sldMk cId="885586678" sldId="3756"/>
            <ac:spMk id="2" creationId="{B7C42983-991B-6199-FE1C-731F2DBDF870}"/>
          </ac:spMkLst>
        </pc:spChg>
        <pc:spChg chg="mod">
          <ac:chgData name="Eric McDonald" userId="48260b07-9e2e-415a-92e6-8fc89c7fa34e" providerId="ADAL" clId="{35D55B01-40A2-46A0-BB66-EA54C1C7A0ED}" dt="2025-04-15T04:15:47.200" v="7696"/>
          <ac:spMkLst>
            <pc:docMk/>
            <pc:sldMk cId="885586678" sldId="3756"/>
            <ac:spMk id="3" creationId="{EAA4E3EF-A031-2042-48E9-610F5742EFCE}"/>
          </ac:spMkLst>
        </pc:spChg>
      </pc:sldChg>
      <pc:sldChg chg="modSp add mod">
        <pc:chgData name="Eric McDonald" userId="48260b07-9e2e-415a-92e6-8fc89c7fa34e" providerId="ADAL" clId="{35D55B01-40A2-46A0-BB66-EA54C1C7A0ED}" dt="2025-04-15T04:28:48.424" v="7949" actId="20577"/>
        <pc:sldMkLst>
          <pc:docMk/>
          <pc:sldMk cId="1341128701" sldId="3758"/>
        </pc:sldMkLst>
        <pc:spChg chg="mod">
          <ac:chgData name="Eric McDonald" userId="48260b07-9e2e-415a-92e6-8fc89c7fa34e" providerId="ADAL" clId="{35D55B01-40A2-46A0-BB66-EA54C1C7A0ED}" dt="2025-04-15T04:28:48.424" v="7949" actId="20577"/>
          <ac:spMkLst>
            <pc:docMk/>
            <pc:sldMk cId="1341128701" sldId="3758"/>
            <ac:spMk id="3" creationId="{B5C14EEE-0B8B-0E18-55E4-93EE2AD993D1}"/>
          </ac:spMkLst>
        </pc:spChg>
      </pc:sldChg>
      <pc:sldChg chg="addSp delSp modSp add mod modClrScheme chgLayout">
        <pc:chgData name="Eric McDonald" userId="48260b07-9e2e-415a-92e6-8fc89c7fa34e" providerId="ADAL" clId="{35D55B01-40A2-46A0-BB66-EA54C1C7A0ED}" dt="2025-04-15T04:26:59.677" v="7897" actId="20577"/>
        <pc:sldMkLst>
          <pc:docMk/>
          <pc:sldMk cId="3919924341" sldId="3759"/>
        </pc:sldMkLst>
        <pc:spChg chg="mod ord">
          <ac:chgData name="Eric McDonald" userId="48260b07-9e2e-415a-92e6-8fc89c7fa34e" providerId="ADAL" clId="{35D55B01-40A2-46A0-BB66-EA54C1C7A0ED}" dt="2025-04-15T04:26:59.677" v="7897" actId="20577"/>
          <ac:spMkLst>
            <pc:docMk/>
            <pc:sldMk cId="3919924341" sldId="3759"/>
            <ac:spMk id="2" creationId="{9F297116-C293-8156-8259-3B4F73C79CD6}"/>
          </ac:spMkLst>
        </pc:spChg>
        <pc:spChg chg="add del mod ord">
          <ac:chgData name="Eric McDonald" userId="48260b07-9e2e-415a-92e6-8fc89c7fa34e" providerId="ADAL" clId="{35D55B01-40A2-46A0-BB66-EA54C1C7A0ED}" dt="2025-04-15T00:43:11.870" v="3890" actId="20577"/>
          <ac:spMkLst>
            <pc:docMk/>
            <pc:sldMk cId="3919924341" sldId="3759"/>
            <ac:spMk id="3" creationId="{B43389C6-3C22-DB3F-DC13-F4BFF3B97325}"/>
          </ac:spMkLst>
        </pc:spChg>
        <pc:spChg chg="mod ord">
          <ac:chgData name="Eric McDonald" userId="48260b07-9e2e-415a-92e6-8fc89c7fa34e" providerId="ADAL" clId="{35D55B01-40A2-46A0-BB66-EA54C1C7A0ED}" dt="2025-04-12T23:29:22.858" v="3227" actId="700"/>
          <ac:spMkLst>
            <pc:docMk/>
            <pc:sldMk cId="3919924341" sldId="3759"/>
            <ac:spMk id="4" creationId="{5396B298-2439-26DF-D20A-37C9E0DA838D}"/>
          </ac:spMkLst>
        </pc:spChg>
        <pc:spChg chg="add del mod">
          <ac:chgData name="Eric McDonald" userId="48260b07-9e2e-415a-92e6-8fc89c7fa34e" providerId="ADAL" clId="{35D55B01-40A2-46A0-BB66-EA54C1C7A0ED}" dt="2025-04-15T00:41:29.205" v="3830" actId="478"/>
          <ac:spMkLst>
            <pc:docMk/>
            <pc:sldMk cId="3919924341" sldId="3759"/>
            <ac:spMk id="5" creationId="{2EC3874E-2C8E-B333-5CDE-A9C449B9BEC2}"/>
          </ac:spMkLst>
        </pc:spChg>
      </pc:sldChg>
      <pc:sldChg chg="addSp delSp modSp add mod">
        <pc:chgData name="Eric McDonald" userId="48260b07-9e2e-415a-92e6-8fc89c7fa34e" providerId="ADAL" clId="{35D55B01-40A2-46A0-BB66-EA54C1C7A0ED}" dt="2025-04-15T03:33:29.809" v="6652" actId="1076"/>
        <pc:sldMkLst>
          <pc:docMk/>
          <pc:sldMk cId="848285544" sldId="3760"/>
        </pc:sldMkLst>
        <pc:spChg chg="mod">
          <ac:chgData name="Eric McDonald" userId="48260b07-9e2e-415a-92e6-8fc89c7fa34e" providerId="ADAL" clId="{35D55B01-40A2-46A0-BB66-EA54C1C7A0ED}" dt="2025-04-15T00:41:51.583" v="3851" actId="1035"/>
          <ac:spMkLst>
            <pc:docMk/>
            <pc:sldMk cId="848285544" sldId="3760"/>
            <ac:spMk id="2" creationId="{09178B7C-C7C5-5588-E770-C7B07BA5774F}"/>
          </ac:spMkLst>
        </pc:spChg>
        <pc:spChg chg="mod">
          <ac:chgData name="Eric McDonald" userId="48260b07-9e2e-415a-92e6-8fc89c7fa34e" providerId="ADAL" clId="{35D55B01-40A2-46A0-BB66-EA54C1C7A0ED}" dt="2025-04-15T00:43:00.695" v="3889" actId="20577"/>
          <ac:spMkLst>
            <pc:docMk/>
            <pc:sldMk cId="848285544" sldId="3760"/>
            <ac:spMk id="3" creationId="{A16315DD-C1DA-4008-F23C-EC3A5EE37B5D}"/>
          </ac:spMkLst>
        </pc:spChg>
        <pc:spChg chg="add del mod">
          <ac:chgData name="Eric McDonald" userId="48260b07-9e2e-415a-92e6-8fc89c7fa34e" providerId="ADAL" clId="{35D55B01-40A2-46A0-BB66-EA54C1C7A0ED}" dt="2025-04-15T03:27:13.602" v="6637" actId="22"/>
          <ac:spMkLst>
            <pc:docMk/>
            <pc:sldMk cId="848285544" sldId="3760"/>
            <ac:spMk id="6" creationId="{FC241126-1AC2-C4F5-C20B-BC913C2043C2}"/>
          </ac:spMkLst>
        </pc:spChg>
        <pc:spChg chg="add del">
          <ac:chgData name="Eric McDonald" userId="48260b07-9e2e-415a-92e6-8fc89c7fa34e" providerId="ADAL" clId="{35D55B01-40A2-46A0-BB66-EA54C1C7A0ED}" dt="2025-04-15T03:29:36.050" v="6639" actId="22"/>
          <ac:spMkLst>
            <pc:docMk/>
            <pc:sldMk cId="848285544" sldId="3760"/>
            <ac:spMk id="8" creationId="{B7E0B6DA-8BBF-8444-B2FD-0F60A0B6BB21}"/>
          </ac:spMkLst>
        </pc:spChg>
        <pc:picChg chg="add del mod">
          <ac:chgData name="Eric McDonald" userId="48260b07-9e2e-415a-92e6-8fc89c7fa34e" providerId="ADAL" clId="{35D55B01-40A2-46A0-BB66-EA54C1C7A0ED}" dt="2025-04-15T03:33:24.127" v="6650" actId="478"/>
          <ac:picMkLst>
            <pc:docMk/>
            <pc:sldMk cId="848285544" sldId="3760"/>
            <ac:picMk id="10" creationId="{ABF51FAF-6F2E-2305-EC19-535147D0057D}"/>
          </ac:picMkLst>
        </pc:picChg>
        <pc:picChg chg="add mod">
          <ac:chgData name="Eric McDonald" userId="48260b07-9e2e-415a-92e6-8fc89c7fa34e" providerId="ADAL" clId="{35D55B01-40A2-46A0-BB66-EA54C1C7A0ED}" dt="2025-04-15T03:33:29.809" v="6652" actId="1076"/>
          <ac:picMkLst>
            <pc:docMk/>
            <pc:sldMk cId="848285544" sldId="3760"/>
            <ac:picMk id="12" creationId="{535A30C4-EBC8-D6DC-F156-8F0061332236}"/>
          </ac:picMkLst>
        </pc:picChg>
      </pc:sldChg>
      <pc:sldChg chg="addSp delSp modSp add mod">
        <pc:chgData name="Eric McDonald" userId="48260b07-9e2e-415a-92e6-8fc89c7fa34e" providerId="ADAL" clId="{35D55B01-40A2-46A0-BB66-EA54C1C7A0ED}" dt="2025-04-15T03:32:24.976" v="6649" actId="1076"/>
        <pc:sldMkLst>
          <pc:docMk/>
          <pc:sldMk cId="27540915" sldId="3761"/>
        </pc:sldMkLst>
        <pc:spChg chg="mod">
          <ac:chgData name="Eric McDonald" userId="48260b07-9e2e-415a-92e6-8fc89c7fa34e" providerId="ADAL" clId="{35D55B01-40A2-46A0-BB66-EA54C1C7A0ED}" dt="2025-04-12T22:58:15.044" v="1462" actId="20577"/>
          <ac:spMkLst>
            <pc:docMk/>
            <pc:sldMk cId="27540915" sldId="3761"/>
            <ac:spMk id="2" creationId="{E265CB0A-4991-50EF-9B28-D32FFF6C3441}"/>
          </ac:spMkLst>
        </pc:spChg>
        <pc:spChg chg="mod">
          <ac:chgData name="Eric McDonald" userId="48260b07-9e2e-415a-92e6-8fc89c7fa34e" providerId="ADAL" clId="{35D55B01-40A2-46A0-BB66-EA54C1C7A0ED}" dt="2025-04-15T00:42:36.247" v="3869" actId="20577"/>
          <ac:spMkLst>
            <pc:docMk/>
            <pc:sldMk cId="27540915" sldId="3761"/>
            <ac:spMk id="3" creationId="{91D05410-95FD-3F28-D7D1-B025C0DC8F19}"/>
          </ac:spMkLst>
        </pc:spChg>
        <pc:picChg chg="add del mod">
          <ac:chgData name="Eric McDonald" userId="48260b07-9e2e-415a-92e6-8fc89c7fa34e" providerId="ADAL" clId="{35D55B01-40A2-46A0-BB66-EA54C1C7A0ED}" dt="2025-04-15T03:32:07.146" v="6646" actId="21"/>
          <ac:picMkLst>
            <pc:docMk/>
            <pc:sldMk cId="27540915" sldId="3761"/>
            <ac:picMk id="6" creationId="{14C54BB4-2CFC-F33F-EA47-2008F9399D40}"/>
          </ac:picMkLst>
        </pc:picChg>
        <pc:picChg chg="add mod">
          <ac:chgData name="Eric McDonald" userId="48260b07-9e2e-415a-92e6-8fc89c7fa34e" providerId="ADAL" clId="{35D55B01-40A2-46A0-BB66-EA54C1C7A0ED}" dt="2025-04-15T03:32:24.976" v="6649" actId="1076"/>
          <ac:picMkLst>
            <pc:docMk/>
            <pc:sldMk cId="27540915" sldId="3761"/>
            <ac:picMk id="8" creationId="{5B9FA94F-D00B-6359-90E1-540F32079468}"/>
          </ac:picMkLst>
        </pc:picChg>
      </pc:sldChg>
      <pc:sldChg chg="modSp add mod">
        <pc:chgData name="Eric McDonald" userId="48260b07-9e2e-415a-92e6-8fc89c7fa34e" providerId="ADAL" clId="{35D55B01-40A2-46A0-BB66-EA54C1C7A0ED}" dt="2025-04-12T23:08:10.820" v="2230" actId="20577"/>
        <pc:sldMkLst>
          <pc:docMk/>
          <pc:sldMk cId="3343823329" sldId="3762"/>
        </pc:sldMkLst>
        <pc:spChg chg="mod">
          <ac:chgData name="Eric McDonald" userId="48260b07-9e2e-415a-92e6-8fc89c7fa34e" providerId="ADAL" clId="{35D55B01-40A2-46A0-BB66-EA54C1C7A0ED}" dt="2025-04-12T23:04:32.365" v="2014"/>
          <ac:spMkLst>
            <pc:docMk/>
            <pc:sldMk cId="3343823329" sldId="3762"/>
            <ac:spMk id="2" creationId="{7365E5F9-8BAC-0DC5-C911-F5D51C4E7D4B}"/>
          </ac:spMkLst>
        </pc:spChg>
        <pc:spChg chg="mod">
          <ac:chgData name="Eric McDonald" userId="48260b07-9e2e-415a-92e6-8fc89c7fa34e" providerId="ADAL" clId="{35D55B01-40A2-46A0-BB66-EA54C1C7A0ED}" dt="2025-04-12T23:08:10.820" v="2230" actId="20577"/>
          <ac:spMkLst>
            <pc:docMk/>
            <pc:sldMk cId="3343823329" sldId="3762"/>
            <ac:spMk id="3" creationId="{BE7EF962-A1F2-9E1B-1ED5-586E35A6673A}"/>
          </ac:spMkLst>
        </pc:spChg>
      </pc:sldChg>
      <pc:sldChg chg="modSp add mod">
        <pc:chgData name="Eric McDonald" userId="48260b07-9e2e-415a-92e6-8fc89c7fa34e" providerId="ADAL" clId="{35D55B01-40A2-46A0-BB66-EA54C1C7A0ED}" dt="2025-04-12T23:11:26.692" v="2506" actId="20577"/>
        <pc:sldMkLst>
          <pc:docMk/>
          <pc:sldMk cId="1797909945" sldId="3763"/>
        </pc:sldMkLst>
        <pc:spChg chg="mod">
          <ac:chgData name="Eric McDonald" userId="48260b07-9e2e-415a-92e6-8fc89c7fa34e" providerId="ADAL" clId="{35D55B01-40A2-46A0-BB66-EA54C1C7A0ED}" dt="2025-04-12T23:09:00.821" v="2252" actId="20577"/>
          <ac:spMkLst>
            <pc:docMk/>
            <pc:sldMk cId="1797909945" sldId="3763"/>
            <ac:spMk id="2" creationId="{F5F500A0-8D01-AA27-0067-AB4C40FF867D}"/>
          </ac:spMkLst>
        </pc:spChg>
        <pc:spChg chg="mod">
          <ac:chgData name="Eric McDonald" userId="48260b07-9e2e-415a-92e6-8fc89c7fa34e" providerId="ADAL" clId="{35D55B01-40A2-46A0-BB66-EA54C1C7A0ED}" dt="2025-04-12T23:11:26.692" v="2506" actId="20577"/>
          <ac:spMkLst>
            <pc:docMk/>
            <pc:sldMk cId="1797909945" sldId="3763"/>
            <ac:spMk id="3" creationId="{6379C0AE-90D2-41DB-55C4-1DD84AF42B33}"/>
          </ac:spMkLst>
        </pc:spChg>
      </pc:sldChg>
      <pc:sldChg chg="modSp add del mod">
        <pc:chgData name="Eric McDonald" userId="48260b07-9e2e-415a-92e6-8fc89c7fa34e" providerId="ADAL" clId="{35D55B01-40A2-46A0-BB66-EA54C1C7A0ED}" dt="2025-04-12T23:08:44.305" v="2248" actId="47"/>
        <pc:sldMkLst>
          <pc:docMk/>
          <pc:sldMk cId="2850218038" sldId="3763"/>
        </pc:sldMkLst>
      </pc:sldChg>
      <pc:sldChg chg="addSp modSp add mod">
        <pc:chgData name="Eric McDonald" userId="48260b07-9e2e-415a-92e6-8fc89c7fa34e" providerId="ADAL" clId="{35D55B01-40A2-46A0-BB66-EA54C1C7A0ED}" dt="2025-04-15T05:57:40.083" v="8169" actId="20577"/>
        <pc:sldMkLst>
          <pc:docMk/>
          <pc:sldMk cId="99135783" sldId="3764"/>
        </pc:sldMkLst>
        <pc:spChg chg="mod">
          <ac:chgData name="Eric McDonald" userId="48260b07-9e2e-415a-92e6-8fc89c7fa34e" providerId="ADAL" clId="{35D55B01-40A2-46A0-BB66-EA54C1C7A0ED}" dt="2025-04-12T23:11:46.861" v="2535" actId="20577"/>
          <ac:spMkLst>
            <pc:docMk/>
            <pc:sldMk cId="99135783" sldId="3764"/>
            <ac:spMk id="2" creationId="{29F01775-3B2B-8B79-ED32-3D1AB1BDFB09}"/>
          </ac:spMkLst>
        </pc:spChg>
        <pc:spChg chg="mod">
          <ac:chgData name="Eric McDonald" userId="48260b07-9e2e-415a-92e6-8fc89c7fa34e" providerId="ADAL" clId="{35D55B01-40A2-46A0-BB66-EA54C1C7A0ED}" dt="2025-04-15T05:57:40.083" v="8169" actId="20577"/>
          <ac:spMkLst>
            <pc:docMk/>
            <pc:sldMk cId="99135783" sldId="3764"/>
            <ac:spMk id="3" creationId="{61B853F7-F530-95CE-E950-C0BA5C354889}"/>
          </ac:spMkLst>
        </pc:spChg>
        <pc:picChg chg="add mod">
          <ac:chgData name="Eric McDonald" userId="48260b07-9e2e-415a-92e6-8fc89c7fa34e" providerId="ADAL" clId="{35D55B01-40A2-46A0-BB66-EA54C1C7A0ED}" dt="2025-04-15T03:32:16.043" v="6648" actId="1076"/>
          <ac:picMkLst>
            <pc:docMk/>
            <pc:sldMk cId="99135783" sldId="3764"/>
            <ac:picMk id="6" creationId="{14C54BB4-2CFC-F33F-EA47-2008F9399D40}"/>
          </ac:picMkLst>
        </pc:picChg>
      </pc:sldChg>
      <pc:sldChg chg="add del">
        <pc:chgData name="Eric McDonald" userId="48260b07-9e2e-415a-92e6-8fc89c7fa34e" providerId="ADAL" clId="{35D55B01-40A2-46A0-BB66-EA54C1C7A0ED}" dt="2025-04-12T23:15:03.354" v="2974"/>
        <pc:sldMkLst>
          <pc:docMk/>
          <pc:sldMk cId="922360925" sldId="3765"/>
        </pc:sldMkLst>
      </pc:sldChg>
      <pc:sldChg chg="modSp add mod">
        <pc:chgData name="Eric McDonald" userId="48260b07-9e2e-415a-92e6-8fc89c7fa34e" providerId="ADAL" clId="{35D55B01-40A2-46A0-BB66-EA54C1C7A0ED}" dt="2025-04-15T04:25:42.437" v="7850" actId="20577"/>
        <pc:sldMkLst>
          <pc:docMk/>
          <pc:sldMk cId="3709234635" sldId="3765"/>
        </pc:sldMkLst>
        <pc:spChg chg="mod">
          <ac:chgData name="Eric McDonald" userId="48260b07-9e2e-415a-92e6-8fc89c7fa34e" providerId="ADAL" clId="{35D55B01-40A2-46A0-BB66-EA54C1C7A0ED}" dt="2025-04-12T23:16:48.655" v="3060" actId="27636"/>
          <ac:spMkLst>
            <pc:docMk/>
            <pc:sldMk cId="3709234635" sldId="3765"/>
            <ac:spMk id="2" creationId="{F9A90B38-16F0-905A-75D9-E12849FA7CC3}"/>
          </ac:spMkLst>
        </pc:spChg>
        <pc:spChg chg="mod">
          <ac:chgData name="Eric McDonald" userId="48260b07-9e2e-415a-92e6-8fc89c7fa34e" providerId="ADAL" clId="{35D55B01-40A2-46A0-BB66-EA54C1C7A0ED}" dt="2025-04-15T04:25:42.437" v="7850" actId="20577"/>
          <ac:spMkLst>
            <pc:docMk/>
            <pc:sldMk cId="3709234635" sldId="3765"/>
            <ac:spMk id="3" creationId="{D13E81EB-D8F7-3AE8-AA19-8C108F03C7C0}"/>
          </ac:spMkLst>
        </pc:spChg>
      </pc:sldChg>
      <pc:sldChg chg="modSp add mod">
        <pc:chgData name="Eric McDonald" userId="48260b07-9e2e-415a-92e6-8fc89c7fa34e" providerId="ADAL" clId="{35D55B01-40A2-46A0-BB66-EA54C1C7A0ED}" dt="2025-04-12T23:25:13.932" v="3169" actId="20577"/>
        <pc:sldMkLst>
          <pc:docMk/>
          <pc:sldMk cId="3165758986" sldId="3766"/>
        </pc:sldMkLst>
        <pc:spChg chg="mod">
          <ac:chgData name="Eric McDonald" userId="48260b07-9e2e-415a-92e6-8fc89c7fa34e" providerId="ADAL" clId="{35D55B01-40A2-46A0-BB66-EA54C1C7A0ED}" dt="2025-04-12T23:18:45.574" v="3142" actId="27636"/>
          <ac:spMkLst>
            <pc:docMk/>
            <pc:sldMk cId="3165758986" sldId="3766"/>
            <ac:spMk id="2" creationId="{48369ACC-93F8-3BA5-E2DC-9433DBC331E6}"/>
          </ac:spMkLst>
        </pc:spChg>
        <pc:spChg chg="mod">
          <ac:chgData name="Eric McDonald" userId="48260b07-9e2e-415a-92e6-8fc89c7fa34e" providerId="ADAL" clId="{35D55B01-40A2-46A0-BB66-EA54C1C7A0ED}" dt="2025-04-12T23:25:13.932" v="3169" actId="20577"/>
          <ac:spMkLst>
            <pc:docMk/>
            <pc:sldMk cId="3165758986" sldId="3766"/>
            <ac:spMk id="3" creationId="{F715EC50-8699-FB5E-72D1-4B19B9F15FF5}"/>
          </ac:spMkLst>
        </pc:spChg>
      </pc:sldChg>
      <pc:sldChg chg="modSp add mod">
        <pc:chgData name="Eric McDonald" userId="48260b07-9e2e-415a-92e6-8fc89c7fa34e" providerId="ADAL" clId="{35D55B01-40A2-46A0-BB66-EA54C1C7A0ED}" dt="2025-04-15T04:25:51.028" v="7855" actId="20577"/>
        <pc:sldMkLst>
          <pc:docMk/>
          <pc:sldMk cId="926226574" sldId="3767"/>
        </pc:sldMkLst>
        <pc:spChg chg="mod">
          <ac:chgData name="Eric McDonald" userId="48260b07-9e2e-415a-92e6-8fc89c7fa34e" providerId="ADAL" clId="{35D55B01-40A2-46A0-BB66-EA54C1C7A0ED}" dt="2025-04-12T23:25:33.307" v="3171" actId="27636"/>
          <ac:spMkLst>
            <pc:docMk/>
            <pc:sldMk cId="926226574" sldId="3767"/>
            <ac:spMk id="2" creationId="{DA078D6C-3F55-6DF8-02ED-32FD9BEB5CE0}"/>
          </ac:spMkLst>
        </pc:spChg>
        <pc:spChg chg="mod">
          <ac:chgData name="Eric McDonald" userId="48260b07-9e2e-415a-92e6-8fc89c7fa34e" providerId="ADAL" clId="{35D55B01-40A2-46A0-BB66-EA54C1C7A0ED}" dt="2025-04-15T04:25:51.028" v="7855" actId="20577"/>
          <ac:spMkLst>
            <pc:docMk/>
            <pc:sldMk cId="926226574" sldId="3767"/>
            <ac:spMk id="3" creationId="{E6A961CE-AB68-341F-0CED-56935B510D65}"/>
          </ac:spMkLst>
        </pc:spChg>
      </pc:sldChg>
      <pc:sldChg chg="modSp add mod modClrScheme chgLayout">
        <pc:chgData name="Eric McDonald" userId="48260b07-9e2e-415a-92e6-8fc89c7fa34e" providerId="ADAL" clId="{35D55B01-40A2-46A0-BB66-EA54C1C7A0ED}" dt="2025-04-15T04:26:43.408" v="7890" actId="313"/>
        <pc:sldMkLst>
          <pc:docMk/>
          <pc:sldMk cId="2623357935" sldId="3768"/>
        </pc:sldMkLst>
        <pc:spChg chg="mod ord">
          <ac:chgData name="Eric McDonald" userId="48260b07-9e2e-415a-92e6-8fc89c7fa34e" providerId="ADAL" clId="{35D55B01-40A2-46A0-BB66-EA54C1C7A0ED}" dt="2025-04-15T04:26:43.408" v="7890" actId="313"/>
          <ac:spMkLst>
            <pc:docMk/>
            <pc:sldMk cId="2623357935" sldId="3768"/>
            <ac:spMk id="2" creationId="{DC9C5030-8F80-DFA0-57EA-ED31D4C21EA0}"/>
          </ac:spMkLst>
        </pc:spChg>
        <pc:spChg chg="mod ord">
          <ac:chgData name="Eric McDonald" userId="48260b07-9e2e-415a-92e6-8fc89c7fa34e" providerId="ADAL" clId="{35D55B01-40A2-46A0-BB66-EA54C1C7A0ED}" dt="2025-04-15T03:01:38.069" v="5616" actId="20577"/>
          <ac:spMkLst>
            <pc:docMk/>
            <pc:sldMk cId="2623357935" sldId="3768"/>
            <ac:spMk id="3" creationId="{FFD0C48C-5648-81B7-2DE9-7236BE03D1DD}"/>
          </ac:spMkLst>
        </pc:spChg>
        <pc:spChg chg="mod ord">
          <ac:chgData name="Eric McDonald" userId="48260b07-9e2e-415a-92e6-8fc89c7fa34e" providerId="ADAL" clId="{35D55B01-40A2-46A0-BB66-EA54C1C7A0ED}" dt="2025-04-12T23:29:37.585" v="3228" actId="700"/>
          <ac:spMkLst>
            <pc:docMk/>
            <pc:sldMk cId="2623357935" sldId="3768"/>
            <ac:spMk id="4" creationId="{E8D18183-231F-00E7-3FC6-AD9B95957A41}"/>
          </ac:spMkLst>
        </pc:spChg>
      </pc:sldChg>
      <pc:sldChg chg="add del">
        <pc:chgData name="Eric McDonald" userId="48260b07-9e2e-415a-92e6-8fc89c7fa34e" providerId="ADAL" clId="{35D55B01-40A2-46A0-BB66-EA54C1C7A0ED}" dt="2025-04-12T23:29:58.447" v="3230" actId="47"/>
        <pc:sldMkLst>
          <pc:docMk/>
          <pc:sldMk cId="3120246943" sldId="3769"/>
        </pc:sldMkLst>
      </pc:sldChg>
      <pc:sldChg chg="addSp delSp modSp add mod">
        <pc:chgData name="Eric McDonald" userId="48260b07-9e2e-415a-92e6-8fc89c7fa34e" providerId="ADAL" clId="{35D55B01-40A2-46A0-BB66-EA54C1C7A0ED}" dt="2025-04-15T04:31:03.085" v="7952" actId="114"/>
        <pc:sldMkLst>
          <pc:docMk/>
          <pc:sldMk cId="3498171449" sldId="3769"/>
        </pc:sldMkLst>
        <pc:spChg chg="mod">
          <ac:chgData name="Eric McDonald" userId="48260b07-9e2e-415a-92e6-8fc89c7fa34e" providerId="ADAL" clId="{35D55B01-40A2-46A0-BB66-EA54C1C7A0ED}" dt="2025-04-15T04:31:03.085" v="7952" actId="114"/>
          <ac:spMkLst>
            <pc:docMk/>
            <pc:sldMk cId="3498171449" sldId="3769"/>
            <ac:spMk id="3" creationId="{EDC23DE5-EAA6-CDA2-7255-A2CBFD39E62C}"/>
          </ac:spMkLst>
        </pc:spChg>
        <pc:picChg chg="mod">
          <ac:chgData name="Eric McDonald" userId="48260b07-9e2e-415a-92e6-8fc89c7fa34e" providerId="ADAL" clId="{35D55B01-40A2-46A0-BB66-EA54C1C7A0ED}" dt="2025-04-12T23:36:27.504" v="3474" actId="1076"/>
          <ac:picMkLst>
            <pc:docMk/>
            <pc:sldMk cId="3498171449" sldId="3769"/>
            <ac:picMk id="6" creationId="{764697B8-315D-13DB-5F8D-30234A4BCB25}"/>
          </ac:picMkLst>
        </pc:picChg>
      </pc:sldChg>
      <pc:sldChg chg="modSp add mod">
        <pc:chgData name="Eric McDonald" userId="48260b07-9e2e-415a-92e6-8fc89c7fa34e" providerId="ADAL" clId="{35D55B01-40A2-46A0-BB66-EA54C1C7A0ED}" dt="2025-04-15T01:25:50.371" v="3916" actId="20577"/>
        <pc:sldMkLst>
          <pc:docMk/>
          <pc:sldMk cId="3353130088" sldId="3770"/>
        </pc:sldMkLst>
        <pc:spChg chg="mod">
          <ac:chgData name="Eric McDonald" userId="48260b07-9e2e-415a-92e6-8fc89c7fa34e" providerId="ADAL" clId="{35D55B01-40A2-46A0-BB66-EA54C1C7A0ED}" dt="2025-04-12T23:37:24.623" v="3573" actId="13926"/>
          <ac:spMkLst>
            <pc:docMk/>
            <pc:sldMk cId="3353130088" sldId="3770"/>
            <ac:spMk id="2" creationId="{834BE67E-1AD1-FC43-10D8-B6F4143F933D}"/>
          </ac:spMkLst>
        </pc:spChg>
        <pc:spChg chg="mod">
          <ac:chgData name="Eric McDonald" userId="48260b07-9e2e-415a-92e6-8fc89c7fa34e" providerId="ADAL" clId="{35D55B01-40A2-46A0-BB66-EA54C1C7A0ED}" dt="2025-04-15T01:25:50.371" v="3916" actId="20577"/>
          <ac:spMkLst>
            <pc:docMk/>
            <pc:sldMk cId="3353130088" sldId="3770"/>
            <ac:spMk id="3" creationId="{AB42E003-E805-5F55-D09A-F8CC8821233D}"/>
          </ac:spMkLst>
        </pc:spChg>
      </pc:sldChg>
      <pc:sldChg chg="addSp delSp modSp add mod">
        <pc:chgData name="Eric McDonald" userId="48260b07-9e2e-415a-92e6-8fc89c7fa34e" providerId="ADAL" clId="{35D55B01-40A2-46A0-BB66-EA54C1C7A0ED}" dt="2025-04-15T02:39:25.962" v="4689" actId="1036"/>
        <pc:sldMkLst>
          <pc:docMk/>
          <pc:sldMk cId="3062350287" sldId="3771"/>
        </pc:sldMkLst>
        <pc:spChg chg="mod">
          <ac:chgData name="Eric McDonald" userId="48260b07-9e2e-415a-92e6-8fc89c7fa34e" providerId="ADAL" clId="{35D55B01-40A2-46A0-BB66-EA54C1C7A0ED}" dt="2025-04-15T02:10:11.981" v="4313" actId="20577"/>
          <ac:spMkLst>
            <pc:docMk/>
            <pc:sldMk cId="3062350287" sldId="3771"/>
            <ac:spMk id="2" creationId="{4FF7123A-B25A-D820-0027-513E94BC71A2}"/>
          </ac:spMkLst>
        </pc:spChg>
        <pc:spChg chg="mod">
          <ac:chgData name="Eric McDonald" userId="48260b07-9e2e-415a-92e6-8fc89c7fa34e" providerId="ADAL" clId="{35D55B01-40A2-46A0-BB66-EA54C1C7A0ED}" dt="2025-04-15T02:38:07.705" v="4486" actId="20577"/>
          <ac:spMkLst>
            <pc:docMk/>
            <pc:sldMk cId="3062350287" sldId="3771"/>
            <ac:spMk id="3" creationId="{37C8A6FA-92AB-8621-38DC-78F8D008E081}"/>
          </ac:spMkLst>
        </pc:spChg>
        <pc:spChg chg="add mod">
          <ac:chgData name="Eric McDonald" userId="48260b07-9e2e-415a-92e6-8fc89c7fa34e" providerId="ADAL" clId="{35D55B01-40A2-46A0-BB66-EA54C1C7A0ED}" dt="2025-04-15T02:38:56.647" v="4647" actId="1038"/>
          <ac:spMkLst>
            <pc:docMk/>
            <pc:sldMk cId="3062350287" sldId="3771"/>
            <ac:spMk id="9" creationId="{BDC1FAC0-9E6D-D17E-402F-1AC2B579D594}"/>
          </ac:spMkLst>
        </pc:spChg>
        <pc:spChg chg="add mod">
          <ac:chgData name="Eric McDonald" userId="48260b07-9e2e-415a-92e6-8fc89c7fa34e" providerId="ADAL" clId="{35D55B01-40A2-46A0-BB66-EA54C1C7A0ED}" dt="2025-04-15T02:37:16.404" v="4440"/>
          <ac:spMkLst>
            <pc:docMk/>
            <pc:sldMk cId="3062350287" sldId="3771"/>
            <ac:spMk id="10" creationId="{9E225529-117F-06D4-E9B3-E356C00CC809}"/>
          </ac:spMkLst>
        </pc:spChg>
        <pc:spChg chg="add mod">
          <ac:chgData name="Eric McDonald" userId="48260b07-9e2e-415a-92e6-8fc89c7fa34e" providerId="ADAL" clId="{35D55B01-40A2-46A0-BB66-EA54C1C7A0ED}" dt="2025-04-15T02:38:51.280" v="4623" actId="1036"/>
          <ac:spMkLst>
            <pc:docMk/>
            <pc:sldMk cId="3062350287" sldId="3771"/>
            <ac:spMk id="11" creationId="{0B685293-EE88-A8FD-21CE-653585666AA3}"/>
          </ac:spMkLst>
        </pc:spChg>
        <pc:spChg chg="add mod">
          <ac:chgData name="Eric McDonald" userId="48260b07-9e2e-415a-92e6-8fc89c7fa34e" providerId="ADAL" clId="{35D55B01-40A2-46A0-BB66-EA54C1C7A0ED}" dt="2025-04-15T02:39:25.962" v="4689" actId="1036"/>
          <ac:spMkLst>
            <pc:docMk/>
            <pc:sldMk cId="3062350287" sldId="3771"/>
            <ac:spMk id="12" creationId="{05F26AC7-4A70-1551-A9D0-03F74F4A4FBF}"/>
          </ac:spMkLst>
        </pc:spChg>
        <pc:picChg chg="add mod">
          <ac:chgData name="Eric McDonald" userId="48260b07-9e2e-415a-92e6-8fc89c7fa34e" providerId="ADAL" clId="{35D55B01-40A2-46A0-BB66-EA54C1C7A0ED}" dt="2025-04-15T02:39:18.282" v="4665" actId="12789"/>
          <ac:picMkLst>
            <pc:docMk/>
            <pc:sldMk cId="3062350287" sldId="3771"/>
            <ac:picMk id="5" creationId="{9B1A16CD-1088-D182-6959-1BE822F9EDBF}"/>
          </ac:picMkLst>
        </pc:picChg>
        <pc:picChg chg="del">
          <ac:chgData name="Eric McDonald" userId="48260b07-9e2e-415a-92e6-8fc89c7fa34e" providerId="ADAL" clId="{35D55B01-40A2-46A0-BB66-EA54C1C7A0ED}" dt="2025-04-15T01:47:47.426" v="4109" actId="478"/>
          <ac:picMkLst>
            <pc:docMk/>
            <pc:sldMk cId="3062350287" sldId="3771"/>
            <ac:picMk id="6" creationId="{2A5FDEB6-CF40-15F0-585E-A5E32273B606}"/>
          </ac:picMkLst>
        </pc:picChg>
        <pc:picChg chg="add mod">
          <ac:chgData name="Eric McDonald" userId="48260b07-9e2e-415a-92e6-8fc89c7fa34e" providerId="ADAL" clId="{35D55B01-40A2-46A0-BB66-EA54C1C7A0ED}" dt="2025-04-15T02:39:18.282" v="4665" actId="12789"/>
          <ac:picMkLst>
            <pc:docMk/>
            <pc:sldMk cId="3062350287" sldId="3771"/>
            <ac:picMk id="7" creationId="{224AD2DA-8416-5CAC-968F-F82B07D1C70E}"/>
          </ac:picMkLst>
        </pc:picChg>
        <pc:picChg chg="add mod">
          <ac:chgData name="Eric McDonald" userId="48260b07-9e2e-415a-92e6-8fc89c7fa34e" providerId="ADAL" clId="{35D55B01-40A2-46A0-BB66-EA54C1C7A0ED}" dt="2025-04-15T02:38:43.158" v="4588" actId="1035"/>
          <ac:picMkLst>
            <pc:docMk/>
            <pc:sldMk cId="3062350287" sldId="3771"/>
            <ac:picMk id="8" creationId="{B4946093-408F-5AFE-4486-199FA471A38C}"/>
          </ac:picMkLst>
        </pc:picChg>
      </pc:sldChg>
      <pc:sldChg chg="modSp add del mod">
        <pc:chgData name="Eric McDonald" userId="48260b07-9e2e-415a-92e6-8fc89c7fa34e" providerId="ADAL" clId="{35D55B01-40A2-46A0-BB66-EA54C1C7A0ED}" dt="2025-04-14T23:47:52.553" v="3722" actId="47"/>
        <pc:sldMkLst>
          <pc:docMk/>
          <pc:sldMk cId="3597881328" sldId="3771"/>
        </pc:sldMkLst>
      </pc:sldChg>
      <pc:sldChg chg="modSp add del mod">
        <pc:chgData name="Eric McDonald" userId="48260b07-9e2e-415a-92e6-8fc89c7fa34e" providerId="ADAL" clId="{35D55B01-40A2-46A0-BB66-EA54C1C7A0ED}" dt="2025-04-14T23:47:45.742" v="3721" actId="47"/>
        <pc:sldMkLst>
          <pc:docMk/>
          <pc:sldMk cId="3062350287" sldId="3772"/>
        </pc:sldMkLst>
      </pc:sldChg>
      <pc:sldChg chg="modSp add del mod">
        <pc:chgData name="Eric McDonald" userId="48260b07-9e2e-415a-92e6-8fc89c7fa34e" providerId="ADAL" clId="{35D55B01-40A2-46A0-BB66-EA54C1C7A0ED}" dt="2025-04-14T23:47:44.407" v="3720" actId="47"/>
        <pc:sldMkLst>
          <pc:docMk/>
          <pc:sldMk cId="2035458569" sldId="3773"/>
        </pc:sldMkLst>
      </pc:sldChg>
      <pc:sldChg chg="add del">
        <pc:chgData name="Eric McDonald" userId="48260b07-9e2e-415a-92e6-8fc89c7fa34e" providerId="ADAL" clId="{35D55B01-40A2-46A0-BB66-EA54C1C7A0ED}" dt="2025-04-14T23:47:40.859" v="3719" actId="47"/>
        <pc:sldMkLst>
          <pc:docMk/>
          <pc:sldMk cId="1811086085" sldId="3774"/>
        </pc:sldMkLst>
      </pc:sldChg>
      <pc:sldChg chg="add del">
        <pc:chgData name="Eric McDonald" userId="48260b07-9e2e-415a-92e6-8fc89c7fa34e" providerId="ADAL" clId="{35D55B01-40A2-46A0-BB66-EA54C1C7A0ED}" dt="2025-04-14T23:47:38.741" v="3718" actId="47"/>
        <pc:sldMkLst>
          <pc:docMk/>
          <pc:sldMk cId="203055314" sldId="3775"/>
        </pc:sldMkLst>
      </pc:sldChg>
      <pc:sldChg chg="addSp modSp add mod ord">
        <pc:chgData name="Eric McDonald" userId="48260b07-9e2e-415a-92e6-8fc89c7fa34e" providerId="ADAL" clId="{35D55B01-40A2-46A0-BB66-EA54C1C7A0ED}" dt="2025-04-15T03:34:50.990" v="6654" actId="1076"/>
        <pc:sldMkLst>
          <pc:docMk/>
          <pc:sldMk cId="3757480150" sldId="3776"/>
        </pc:sldMkLst>
        <pc:spChg chg="mod">
          <ac:chgData name="Eric McDonald" userId="48260b07-9e2e-415a-92e6-8fc89c7fa34e" providerId="ADAL" clId="{35D55B01-40A2-46A0-BB66-EA54C1C7A0ED}" dt="2025-04-15T02:54:34.130" v="5318"/>
          <ac:spMkLst>
            <pc:docMk/>
            <pc:sldMk cId="3757480150" sldId="3776"/>
            <ac:spMk id="3" creationId="{A26B79D1-CCA1-3FFB-4CE2-78216E50E0B7}"/>
          </ac:spMkLst>
        </pc:spChg>
        <pc:picChg chg="add mod">
          <ac:chgData name="Eric McDonald" userId="48260b07-9e2e-415a-92e6-8fc89c7fa34e" providerId="ADAL" clId="{35D55B01-40A2-46A0-BB66-EA54C1C7A0ED}" dt="2025-04-15T03:34:50.990" v="6654" actId="1076"/>
          <ac:picMkLst>
            <pc:docMk/>
            <pc:sldMk cId="3757480150" sldId="3776"/>
            <ac:picMk id="6" creationId="{933275DB-4EB8-542D-10C6-0AF783E076ED}"/>
          </ac:picMkLst>
        </pc:picChg>
      </pc:sldChg>
      <pc:sldChg chg="modSp add mod">
        <pc:chgData name="Eric McDonald" userId="48260b07-9e2e-415a-92e6-8fc89c7fa34e" providerId="ADAL" clId="{35D55B01-40A2-46A0-BB66-EA54C1C7A0ED}" dt="2025-04-15T02:59:17.787" v="5537" actId="20577"/>
        <pc:sldMkLst>
          <pc:docMk/>
          <pc:sldMk cId="328957874" sldId="3777"/>
        </pc:sldMkLst>
        <pc:spChg chg="mod">
          <ac:chgData name="Eric McDonald" userId="48260b07-9e2e-415a-92e6-8fc89c7fa34e" providerId="ADAL" clId="{35D55B01-40A2-46A0-BB66-EA54C1C7A0ED}" dt="2025-04-15T02:59:17.787" v="5537" actId="20577"/>
          <ac:spMkLst>
            <pc:docMk/>
            <pc:sldMk cId="328957874" sldId="3777"/>
            <ac:spMk id="3" creationId="{40322053-F7BB-2B54-1672-D000A0BF52BB}"/>
          </ac:spMkLst>
        </pc:spChg>
      </pc:sldChg>
      <pc:sldChg chg="modSp add mod">
        <pc:chgData name="Eric McDonald" userId="48260b07-9e2e-415a-92e6-8fc89c7fa34e" providerId="ADAL" clId="{35D55B01-40A2-46A0-BB66-EA54C1C7A0ED}" dt="2025-04-15T02:59:22.581" v="5545" actId="20577"/>
        <pc:sldMkLst>
          <pc:docMk/>
          <pc:sldMk cId="4198640542" sldId="3778"/>
        </pc:sldMkLst>
        <pc:spChg chg="mod">
          <ac:chgData name="Eric McDonald" userId="48260b07-9e2e-415a-92e6-8fc89c7fa34e" providerId="ADAL" clId="{35D55B01-40A2-46A0-BB66-EA54C1C7A0ED}" dt="2025-04-15T02:59:22.581" v="5545" actId="20577"/>
          <ac:spMkLst>
            <pc:docMk/>
            <pc:sldMk cId="4198640542" sldId="3778"/>
            <ac:spMk id="3" creationId="{9C836547-F78B-CBF6-E963-0033FA603669}"/>
          </ac:spMkLst>
        </pc:spChg>
      </pc:sldChg>
      <pc:sldChg chg="addSp modSp add mod">
        <pc:chgData name="Eric McDonald" userId="48260b07-9e2e-415a-92e6-8fc89c7fa34e" providerId="ADAL" clId="{35D55B01-40A2-46A0-BB66-EA54C1C7A0ED}" dt="2025-04-15T04:33:23.508" v="7976" actId="1076"/>
        <pc:sldMkLst>
          <pc:docMk/>
          <pc:sldMk cId="2252560860" sldId="3779"/>
        </pc:sldMkLst>
        <pc:spChg chg="mod">
          <ac:chgData name="Eric McDonald" userId="48260b07-9e2e-415a-92e6-8fc89c7fa34e" providerId="ADAL" clId="{35D55B01-40A2-46A0-BB66-EA54C1C7A0ED}" dt="2025-04-15T04:26:45.203" v="7891" actId="313"/>
          <ac:spMkLst>
            <pc:docMk/>
            <pc:sldMk cId="2252560860" sldId="3779"/>
            <ac:spMk id="2" creationId="{CACD83FF-471E-CF6C-9219-5F265D806F2F}"/>
          </ac:spMkLst>
        </pc:spChg>
        <pc:spChg chg="mod">
          <ac:chgData name="Eric McDonald" userId="48260b07-9e2e-415a-92e6-8fc89c7fa34e" providerId="ADAL" clId="{35D55B01-40A2-46A0-BB66-EA54C1C7A0ED}" dt="2025-04-15T04:33:13.244" v="7975" actId="20577"/>
          <ac:spMkLst>
            <pc:docMk/>
            <pc:sldMk cId="2252560860" sldId="3779"/>
            <ac:spMk id="3" creationId="{73367205-D328-7517-95F4-8050D4D88DEE}"/>
          </ac:spMkLst>
        </pc:spChg>
        <pc:picChg chg="add mod">
          <ac:chgData name="Eric McDonald" userId="48260b07-9e2e-415a-92e6-8fc89c7fa34e" providerId="ADAL" clId="{35D55B01-40A2-46A0-BB66-EA54C1C7A0ED}" dt="2025-04-15T04:33:23.508" v="7976" actId="1076"/>
          <ac:picMkLst>
            <pc:docMk/>
            <pc:sldMk cId="2252560860" sldId="3779"/>
            <ac:picMk id="6" creationId="{F9DF87D6-D922-37B5-E09A-C1B107CA01E4}"/>
          </ac:picMkLst>
        </pc:picChg>
      </pc:sldChg>
      <pc:sldChg chg="addSp modSp add mod">
        <pc:chgData name="Eric McDonald" userId="48260b07-9e2e-415a-92e6-8fc89c7fa34e" providerId="ADAL" clId="{35D55B01-40A2-46A0-BB66-EA54C1C7A0ED}" dt="2025-04-15T04:26:01.378" v="7865" actId="20577"/>
        <pc:sldMkLst>
          <pc:docMk/>
          <pc:sldMk cId="475612332" sldId="3780"/>
        </pc:sldMkLst>
        <pc:spChg chg="mod">
          <ac:chgData name="Eric McDonald" userId="48260b07-9e2e-415a-92e6-8fc89c7fa34e" providerId="ADAL" clId="{35D55B01-40A2-46A0-BB66-EA54C1C7A0ED}" dt="2025-04-15T04:26:01.378" v="7865" actId="20577"/>
          <ac:spMkLst>
            <pc:docMk/>
            <pc:sldMk cId="475612332" sldId="3780"/>
            <ac:spMk id="2" creationId="{0B34AEB6-EA1A-D2FE-17E4-092BFF3DC874}"/>
          </ac:spMkLst>
        </pc:spChg>
        <pc:spChg chg="mod">
          <ac:chgData name="Eric McDonald" userId="48260b07-9e2e-415a-92e6-8fc89c7fa34e" providerId="ADAL" clId="{35D55B01-40A2-46A0-BB66-EA54C1C7A0ED}" dt="2025-04-15T03:25:54.670" v="6632" actId="20577"/>
          <ac:spMkLst>
            <pc:docMk/>
            <pc:sldMk cId="475612332" sldId="3780"/>
            <ac:spMk id="3" creationId="{01E3B666-8F08-8CD8-9B82-A507994A4BD4}"/>
          </ac:spMkLst>
        </pc:spChg>
        <pc:picChg chg="add mod">
          <ac:chgData name="Eric McDonald" userId="48260b07-9e2e-415a-92e6-8fc89c7fa34e" providerId="ADAL" clId="{35D55B01-40A2-46A0-BB66-EA54C1C7A0ED}" dt="2025-04-15T03:26:03.089" v="6633" actId="1076"/>
          <ac:picMkLst>
            <pc:docMk/>
            <pc:sldMk cId="475612332" sldId="3780"/>
            <ac:picMk id="6" creationId="{7E72306E-2F90-C3A6-7816-9FC7CDDB0479}"/>
          </ac:picMkLst>
        </pc:picChg>
      </pc:sldChg>
      <pc:sldChg chg="modSp add mod">
        <pc:chgData name="Eric McDonald" userId="48260b07-9e2e-415a-92e6-8fc89c7fa34e" providerId="ADAL" clId="{35D55B01-40A2-46A0-BB66-EA54C1C7A0ED}" dt="2025-04-15T04:26:46.098" v="7892" actId="313"/>
        <pc:sldMkLst>
          <pc:docMk/>
          <pc:sldMk cId="2913513364" sldId="3781"/>
        </pc:sldMkLst>
        <pc:spChg chg="mod">
          <ac:chgData name="Eric McDonald" userId="48260b07-9e2e-415a-92e6-8fc89c7fa34e" providerId="ADAL" clId="{35D55B01-40A2-46A0-BB66-EA54C1C7A0ED}" dt="2025-04-15T04:26:46.098" v="7892" actId="313"/>
          <ac:spMkLst>
            <pc:docMk/>
            <pc:sldMk cId="2913513364" sldId="3781"/>
            <ac:spMk id="2" creationId="{842CFB21-1AF4-B132-8D29-7962951D8D77}"/>
          </ac:spMkLst>
        </pc:spChg>
        <pc:spChg chg="mod">
          <ac:chgData name="Eric McDonald" userId="48260b07-9e2e-415a-92e6-8fc89c7fa34e" providerId="ADAL" clId="{35D55B01-40A2-46A0-BB66-EA54C1C7A0ED}" dt="2025-04-15T03:16:23.821" v="6403"/>
          <ac:spMkLst>
            <pc:docMk/>
            <pc:sldMk cId="2913513364" sldId="3781"/>
            <ac:spMk id="3" creationId="{C5A6A309-3755-04AE-1BF6-FFEB0CF8CBD8}"/>
          </ac:spMkLst>
        </pc:spChg>
      </pc:sldChg>
      <pc:sldChg chg="addSp modSp add mod">
        <pc:chgData name="Eric McDonald" userId="48260b07-9e2e-415a-92e6-8fc89c7fa34e" providerId="ADAL" clId="{35D55B01-40A2-46A0-BB66-EA54C1C7A0ED}" dt="2025-04-15T04:26:11.241" v="7866" actId="313"/>
        <pc:sldMkLst>
          <pc:docMk/>
          <pc:sldMk cId="3619923031" sldId="3782"/>
        </pc:sldMkLst>
        <pc:spChg chg="mod">
          <ac:chgData name="Eric McDonald" userId="48260b07-9e2e-415a-92e6-8fc89c7fa34e" providerId="ADAL" clId="{35D55B01-40A2-46A0-BB66-EA54C1C7A0ED}" dt="2025-04-15T04:26:11.241" v="7866" actId="313"/>
          <ac:spMkLst>
            <pc:docMk/>
            <pc:sldMk cId="3619923031" sldId="3782"/>
            <ac:spMk id="2" creationId="{078AF03B-01D2-2930-EC8A-9CF153EC872D}"/>
          </ac:spMkLst>
        </pc:spChg>
        <pc:spChg chg="mod">
          <ac:chgData name="Eric McDonald" userId="48260b07-9e2e-415a-92e6-8fc89c7fa34e" providerId="ADAL" clId="{35D55B01-40A2-46A0-BB66-EA54C1C7A0ED}" dt="2025-04-15T03:20:49.753" v="6591"/>
          <ac:spMkLst>
            <pc:docMk/>
            <pc:sldMk cId="3619923031" sldId="3782"/>
            <ac:spMk id="3" creationId="{A22F94BA-EEE4-4940-C67F-0417553EDDEC}"/>
          </ac:spMkLst>
        </pc:spChg>
        <pc:picChg chg="add mod">
          <ac:chgData name="Eric McDonald" userId="48260b07-9e2e-415a-92e6-8fc89c7fa34e" providerId="ADAL" clId="{35D55B01-40A2-46A0-BB66-EA54C1C7A0ED}" dt="2025-04-15T03:40:40.201" v="6668" actId="1076"/>
          <ac:picMkLst>
            <pc:docMk/>
            <pc:sldMk cId="3619923031" sldId="3782"/>
            <ac:picMk id="6" creationId="{8DFBEA03-3E8B-C7A2-5484-0163CCFD370C}"/>
          </ac:picMkLst>
        </pc:picChg>
      </pc:sldChg>
      <pc:sldChg chg="addSp modSp add mod modNotesTx">
        <pc:chgData name="Eric McDonald" userId="48260b07-9e2e-415a-92e6-8fc89c7fa34e" providerId="ADAL" clId="{35D55B01-40A2-46A0-BB66-EA54C1C7A0ED}" dt="2025-04-15T04:26:12.131" v="7867" actId="313"/>
        <pc:sldMkLst>
          <pc:docMk/>
          <pc:sldMk cId="4262305554" sldId="3783"/>
        </pc:sldMkLst>
        <pc:spChg chg="mod">
          <ac:chgData name="Eric McDonald" userId="48260b07-9e2e-415a-92e6-8fc89c7fa34e" providerId="ADAL" clId="{35D55B01-40A2-46A0-BB66-EA54C1C7A0ED}" dt="2025-04-15T04:26:12.131" v="7867" actId="313"/>
          <ac:spMkLst>
            <pc:docMk/>
            <pc:sldMk cId="4262305554" sldId="3783"/>
            <ac:spMk id="2" creationId="{46F56772-848B-B145-1E18-4DF917263C71}"/>
          </ac:spMkLst>
        </pc:spChg>
        <pc:spChg chg="mod">
          <ac:chgData name="Eric McDonald" userId="48260b07-9e2e-415a-92e6-8fc89c7fa34e" providerId="ADAL" clId="{35D55B01-40A2-46A0-BB66-EA54C1C7A0ED}" dt="2025-04-15T03:43:52.318" v="6691" actId="5793"/>
          <ac:spMkLst>
            <pc:docMk/>
            <pc:sldMk cId="4262305554" sldId="3783"/>
            <ac:spMk id="3" creationId="{7FE55E13-D508-1F7D-91AD-98CBA85393F4}"/>
          </ac:spMkLst>
        </pc:spChg>
        <pc:picChg chg="add mod">
          <ac:chgData name="Eric McDonald" userId="48260b07-9e2e-415a-92e6-8fc89c7fa34e" providerId="ADAL" clId="{35D55B01-40A2-46A0-BB66-EA54C1C7A0ED}" dt="2025-04-15T03:22:32.799" v="6605" actId="1076"/>
          <ac:picMkLst>
            <pc:docMk/>
            <pc:sldMk cId="4262305554" sldId="3783"/>
            <ac:picMk id="6" creationId="{E6DAA5BD-FFF7-684B-EFC0-3095BDBCF2AF}"/>
          </ac:picMkLst>
        </pc:picChg>
      </pc:sldChg>
      <pc:sldChg chg="modSp add mod">
        <pc:chgData name="Eric McDonald" userId="48260b07-9e2e-415a-92e6-8fc89c7fa34e" providerId="ADAL" clId="{35D55B01-40A2-46A0-BB66-EA54C1C7A0ED}" dt="2025-04-15T04:26:13.071" v="7868" actId="313"/>
        <pc:sldMkLst>
          <pc:docMk/>
          <pc:sldMk cId="2301020481" sldId="3784"/>
        </pc:sldMkLst>
        <pc:spChg chg="mod">
          <ac:chgData name="Eric McDonald" userId="48260b07-9e2e-415a-92e6-8fc89c7fa34e" providerId="ADAL" clId="{35D55B01-40A2-46A0-BB66-EA54C1C7A0ED}" dt="2025-04-15T04:26:13.071" v="7868" actId="313"/>
          <ac:spMkLst>
            <pc:docMk/>
            <pc:sldMk cId="2301020481" sldId="3784"/>
            <ac:spMk id="2" creationId="{3D32B4B2-5726-EFE4-95A9-5C033250200E}"/>
          </ac:spMkLst>
        </pc:spChg>
        <pc:spChg chg="mod">
          <ac:chgData name="Eric McDonald" userId="48260b07-9e2e-415a-92e6-8fc89c7fa34e" providerId="ADAL" clId="{35D55B01-40A2-46A0-BB66-EA54C1C7A0ED}" dt="2025-04-15T03:55:28.513" v="6951"/>
          <ac:spMkLst>
            <pc:docMk/>
            <pc:sldMk cId="2301020481" sldId="3784"/>
            <ac:spMk id="3" creationId="{6AAD4D6C-ED7A-EE36-FD5B-E5E1A6ED7A46}"/>
          </ac:spMkLst>
        </pc:spChg>
      </pc:sldChg>
      <pc:sldChg chg="modSp add mod">
        <pc:chgData name="Eric McDonald" userId="48260b07-9e2e-415a-92e6-8fc89c7fa34e" providerId="ADAL" clId="{35D55B01-40A2-46A0-BB66-EA54C1C7A0ED}" dt="2025-04-15T04:26:19.240" v="7870" actId="313"/>
        <pc:sldMkLst>
          <pc:docMk/>
          <pc:sldMk cId="3623072090" sldId="3785"/>
        </pc:sldMkLst>
        <pc:spChg chg="mod">
          <ac:chgData name="Eric McDonald" userId="48260b07-9e2e-415a-92e6-8fc89c7fa34e" providerId="ADAL" clId="{35D55B01-40A2-46A0-BB66-EA54C1C7A0ED}" dt="2025-04-15T04:26:19.240" v="7870" actId="313"/>
          <ac:spMkLst>
            <pc:docMk/>
            <pc:sldMk cId="3623072090" sldId="3785"/>
            <ac:spMk id="2" creationId="{D6456F5B-2FAB-E0E6-5C0D-B2F175FFB5FF}"/>
          </ac:spMkLst>
        </pc:spChg>
        <pc:spChg chg="mod">
          <ac:chgData name="Eric McDonald" userId="48260b07-9e2e-415a-92e6-8fc89c7fa34e" providerId="ADAL" clId="{35D55B01-40A2-46A0-BB66-EA54C1C7A0ED}" dt="2025-04-15T03:55:20.371" v="6949"/>
          <ac:spMkLst>
            <pc:docMk/>
            <pc:sldMk cId="3623072090" sldId="3785"/>
            <ac:spMk id="3" creationId="{2F709B70-4F20-B694-796B-071C2AD169EE}"/>
          </ac:spMkLst>
        </pc:spChg>
      </pc:sldChg>
      <pc:sldChg chg="modSp add mod">
        <pc:chgData name="Eric McDonald" userId="48260b07-9e2e-415a-92e6-8fc89c7fa34e" providerId="ADAL" clId="{35D55B01-40A2-46A0-BB66-EA54C1C7A0ED}" dt="2025-04-15T04:26:13.738" v="7869" actId="313"/>
        <pc:sldMkLst>
          <pc:docMk/>
          <pc:sldMk cId="3681457091" sldId="3787"/>
        </pc:sldMkLst>
        <pc:spChg chg="mod">
          <ac:chgData name="Eric McDonald" userId="48260b07-9e2e-415a-92e6-8fc89c7fa34e" providerId="ADAL" clId="{35D55B01-40A2-46A0-BB66-EA54C1C7A0ED}" dt="2025-04-15T04:26:13.738" v="7869" actId="313"/>
          <ac:spMkLst>
            <pc:docMk/>
            <pc:sldMk cId="3681457091" sldId="3787"/>
            <ac:spMk id="2" creationId="{660386C8-5131-AE14-E795-01471A27E6DA}"/>
          </ac:spMkLst>
        </pc:spChg>
        <pc:spChg chg="mod">
          <ac:chgData name="Eric McDonald" userId="48260b07-9e2e-415a-92e6-8fc89c7fa34e" providerId="ADAL" clId="{35D55B01-40A2-46A0-BB66-EA54C1C7A0ED}" dt="2025-04-15T03:55:24.728" v="6950"/>
          <ac:spMkLst>
            <pc:docMk/>
            <pc:sldMk cId="3681457091" sldId="3787"/>
            <ac:spMk id="3" creationId="{47FF9EB8-F88A-2607-B43A-A5372100F28D}"/>
          </ac:spMkLst>
        </pc:spChg>
      </pc:sldChg>
      <pc:sldChg chg="modSp add mod">
        <pc:chgData name="Eric McDonald" userId="48260b07-9e2e-415a-92e6-8fc89c7fa34e" providerId="ADAL" clId="{35D55B01-40A2-46A0-BB66-EA54C1C7A0ED}" dt="2025-04-15T04:26:20.204" v="7871" actId="313"/>
        <pc:sldMkLst>
          <pc:docMk/>
          <pc:sldMk cId="2921170576" sldId="3788"/>
        </pc:sldMkLst>
        <pc:spChg chg="mod">
          <ac:chgData name="Eric McDonald" userId="48260b07-9e2e-415a-92e6-8fc89c7fa34e" providerId="ADAL" clId="{35D55B01-40A2-46A0-BB66-EA54C1C7A0ED}" dt="2025-04-15T04:26:20.204" v="7871" actId="313"/>
          <ac:spMkLst>
            <pc:docMk/>
            <pc:sldMk cId="2921170576" sldId="3788"/>
            <ac:spMk id="2" creationId="{42316C62-121E-4353-0C5B-B24385F02A04}"/>
          </ac:spMkLst>
        </pc:spChg>
        <pc:spChg chg="mod">
          <ac:chgData name="Eric McDonald" userId="48260b07-9e2e-415a-92e6-8fc89c7fa34e" providerId="ADAL" clId="{35D55B01-40A2-46A0-BB66-EA54C1C7A0ED}" dt="2025-04-15T03:55:17.270" v="6948"/>
          <ac:spMkLst>
            <pc:docMk/>
            <pc:sldMk cId="2921170576" sldId="3788"/>
            <ac:spMk id="3" creationId="{DFAE9D4B-C490-75F9-56F9-A09E56FF01F3}"/>
          </ac:spMkLst>
        </pc:spChg>
      </pc:sldChg>
      <pc:sldChg chg="add del">
        <pc:chgData name="Eric McDonald" userId="48260b07-9e2e-415a-92e6-8fc89c7fa34e" providerId="ADAL" clId="{35D55B01-40A2-46A0-BB66-EA54C1C7A0ED}" dt="2025-04-15T03:48:57.872" v="6812" actId="47"/>
        <pc:sldMkLst>
          <pc:docMk/>
          <pc:sldMk cId="2691513801" sldId="3789"/>
        </pc:sldMkLst>
      </pc:sldChg>
      <pc:sldChg chg="modSp add mod">
        <pc:chgData name="Eric McDonald" userId="48260b07-9e2e-415a-92e6-8fc89c7fa34e" providerId="ADAL" clId="{35D55B01-40A2-46A0-BB66-EA54C1C7A0ED}" dt="2025-04-15T04:26:21.167" v="7872" actId="313"/>
        <pc:sldMkLst>
          <pc:docMk/>
          <pc:sldMk cId="48294421" sldId="3790"/>
        </pc:sldMkLst>
        <pc:spChg chg="mod">
          <ac:chgData name="Eric McDonald" userId="48260b07-9e2e-415a-92e6-8fc89c7fa34e" providerId="ADAL" clId="{35D55B01-40A2-46A0-BB66-EA54C1C7A0ED}" dt="2025-04-15T04:26:21.167" v="7872" actId="313"/>
          <ac:spMkLst>
            <pc:docMk/>
            <pc:sldMk cId="48294421" sldId="3790"/>
            <ac:spMk id="2" creationId="{E1E9DAD3-6BCC-FF3D-57FC-72E315C50A5F}"/>
          </ac:spMkLst>
        </pc:spChg>
        <pc:spChg chg="mod">
          <ac:chgData name="Eric McDonald" userId="48260b07-9e2e-415a-92e6-8fc89c7fa34e" providerId="ADAL" clId="{35D55B01-40A2-46A0-BB66-EA54C1C7A0ED}" dt="2025-04-15T03:55:10.579" v="6947" actId="20577"/>
          <ac:spMkLst>
            <pc:docMk/>
            <pc:sldMk cId="48294421" sldId="3790"/>
            <ac:spMk id="3" creationId="{1AE6300F-1DA9-129D-4B66-55A604F8034D}"/>
          </ac:spMkLst>
        </pc:spChg>
      </pc:sldChg>
      <pc:sldChg chg="addSp modSp add mod">
        <pc:chgData name="Eric McDonald" userId="48260b07-9e2e-415a-92e6-8fc89c7fa34e" providerId="ADAL" clId="{35D55B01-40A2-46A0-BB66-EA54C1C7A0ED}" dt="2025-04-15T04:26:22.291" v="7873" actId="313"/>
        <pc:sldMkLst>
          <pc:docMk/>
          <pc:sldMk cId="2662327082" sldId="3791"/>
        </pc:sldMkLst>
        <pc:spChg chg="mod">
          <ac:chgData name="Eric McDonald" userId="48260b07-9e2e-415a-92e6-8fc89c7fa34e" providerId="ADAL" clId="{35D55B01-40A2-46A0-BB66-EA54C1C7A0ED}" dt="2025-04-15T04:26:22.291" v="7873" actId="313"/>
          <ac:spMkLst>
            <pc:docMk/>
            <pc:sldMk cId="2662327082" sldId="3791"/>
            <ac:spMk id="2" creationId="{1A909FB1-382C-78A1-8F73-85142605EBC8}"/>
          </ac:spMkLst>
        </pc:spChg>
        <pc:spChg chg="mod">
          <ac:chgData name="Eric McDonald" userId="48260b07-9e2e-415a-92e6-8fc89c7fa34e" providerId="ADAL" clId="{35D55B01-40A2-46A0-BB66-EA54C1C7A0ED}" dt="2025-04-15T03:54:20.175" v="6923" actId="20577"/>
          <ac:spMkLst>
            <pc:docMk/>
            <pc:sldMk cId="2662327082" sldId="3791"/>
            <ac:spMk id="3" creationId="{F2D777C5-EE14-D60C-3469-1127CE63DEB1}"/>
          </ac:spMkLst>
        </pc:spChg>
        <pc:picChg chg="add mod">
          <ac:chgData name="Eric McDonald" userId="48260b07-9e2e-415a-92e6-8fc89c7fa34e" providerId="ADAL" clId="{35D55B01-40A2-46A0-BB66-EA54C1C7A0ED}" dt="2025-04-15T03:54:52.598" v="6926" actId="1076"/>
          <ac:picMkLst>
            <pc:docMk/>
            <pc:sldMk cId="2662327082" sldId="3791"/>
            <ac:picMk id="6" creationId="{D61F95CB-D82F-AF85-ACB5-128D3B15C722}"/>
          </ac:picMkLst>
        </pc:picChg>
      </pc:sldChg>
      <pc:sldChg chg="modSp add mod">
        <pc:chgData name="Eric McDonald" userId="48260b07-9e2e-415a-92e6-8fc89c7fa34e" providerId="ADAL" clId="{35D55B01-40A2-46A0-BB66-EA54C1C7A0ED}" dt="2025-04-15T04:26:22.975" v="7874" actId="313"/>
        <pc:sldMkLst>
          <pc:docMk/>
          <pc:sldMk cId="909420611" sldId="3792"/>
        </pc:sldMkLst>
        <pc:spChg chg="mod">
          <ac:chgData name="Eric McDonald" userId="48260b07-9e2e-415a-92e6-8fc89c7fa34e" providerId="ADAL" clId="{35D55B01-40A2-46A0-BB66-EA54C1C7A0ED}" dt="2025-04-15T04:26:22.975" v="7874" actId="313"/>
          <ac:spMkLst>
            <pc:docMk/>
            <pc:sldMk cId="909420611" sldId="3792"/>
            <ac:spMk id="2" creationId="{31DB4213-E9DE-8669-5321-55B9FA5DC34C}"/>
          </ac:spMkLst>
        </pc:spChg>
        <pc:spChg chg="mod">
          <ac:chgData name="Eric McDonald" userId="48260b07-9e2e-415a-92e6-8fc89c7fa34e" providerId="ADAL" clId="{35D55B01-40A2-46A0-BB66-EA54C1C7A0ED}" dt="2025-04-15T03:56:34.985" v="7007" actId="20577"/>
          <ac:spMkLst>
            <pc:docMk/>
            <pc:sldMk cId="909420611" sldId="3792"/>
            <ac:spMk id="3" creationId="{2314DCB8-6597-C5A2-6EA4-646DEEE19027}"/>
          </ac:spMkLst>
        </pc:spChg>
      </pc:sldChg>
      <pc:sldChg chg="modSp add mod">
        <pc:chgData name="Eric McDonald" userId="48260b07-9e2e-415a-92e6-8fc89c7fa34e" providerId="ADAL" clId="{35D55B01-40A2-46A0-BB66-EA54C1C7A0ED}" dt="2025-04-15T04:26:23.678" v="7875" actId="313"/>
        <pc:sldMkLst>
          <pc:docMk/>
          <pc:sldMk cId="3304220520" sldId="3793"/>
        </pc:sldMkLst>
        <pc:spChg chg="mod">
          <ac:chgData name="Eric McDonald" userId="48260b07-9e2e-415a-92e6-8fc89c7fa34e" providerId="ADAL" clId="{35D55B01-40A2-46A0-BB66-EA54C1C7A0ED}" dt="2025-04-15T04:26:23.678" v="7875" actId="313"/>
          <ac:spMkLst>
            <pc:docMk/>
            <pc:sldMk cId="3304220520" sldId="3793"/>
            <ac:spMk id="2" creationId="{36E21C72-8336-0230-CDC9-A6A994B25B7A}"/>
          </ac:spMkLst>
        </pc:spChg>
        <pc:spChg chg="mod">
          <ac:chgData name="Eric McDonald" userId="48260b07-9e2e-415a-92e6-8fc89c7fa34e" providerId="ADAL" clId="{35D55B01-40A2-46A0-BB66-EA54C1C7A0ED}" dt="2025-04-15T03:58:17.279" v="7060"/>
          <ac:spMkLst>
            <pc:docMk/>
            <pc:sldMk cId="3304220520" sldId="3793"/>
            <ac:spMk id="3" creationId="{66DBFB0C-31E3-F772-D60F-BD11269F91CD}"/>
          </ac:spMkLst>
        </pc:spChg>
      </pc:sldChg>
      <pc:sldChg chg="addSp modSp add mod">
        <pc:chgData name="Eric McDonald" userId="48260b07-9e2e-415a-92e6-8fc89c7fa34e" providerId="ADAL" clId="{35D55B01-40A2-46A0-BB66-EA54C1C7A0ED}" dt="2025-04-15T04:26:24.359" v="7876" actId="313"/>
        <pc:sldMkLst>
          <pc:docMk/>
          <pc:sldMk cId="3454875120" sldId="3794"/>
        </pc:sldMkLst>
        <pc:spChg chg="mod">
          <ac:chgData name="Eric McDonald" userId="48260b07-9e2e-415a-92e6-8fc89c7fa34e" providerId="ADAL" clId="{35D55B01-40A2-46A0-BB66-EA54C1C7A0ED}" dt="2025-04-15T04:26:24.359" v="7876" actId="313"/>
          <ac:spMkLst>
            <pc:docMk/>
            <pc:sldMk cId="3454875120" sldId="3794"/>
            <ac:spMk id="2" creationId="{98F48FBF-BCA5-B5A2-AEC7-6635291F9FF3}"/>
          </ac:spMkLst>
        </pc:spChg>
        <pc:spChg chg="mod">
          <ac:chgData name="Eric McDonald" userId="48260b07-9e2e-415a-92e6-8fc89c7fa34e" providerId="ADAL" clId="{35D55B01-40A2-46A0-BB66-EA54C1C7A0ED}" dt="2025-04-15T04:04:56.069" v="7111" actId="20577"/>
          <ac:spMkLst>
            <pc:docMk/>
            <pc:sldMk cId="3454875120" sldId="3794"/>
            <ac:spMk id="3" creationId="{9EDBAE1F-CBD9-E05D-E30D-DD1948AA5467}"/>
          </ac:spMkLst>
        </pc:spChg>
        <pc:picChg chg="add mod">
          <ac:chgData name="Eric McDonald" userId="48260b07-9e2e-415a-92e6-8fc89c7fa34e" providerId="ADAL" clId="{35D55B01-40A2-46A0-BB66-EA54C1C7A0ED}" dt="2025-04-15T03:58:49.960" v="7062" actId="1076"/>
          <ac:picMkLst>
            <pc:docMk/>
            <pc:sldMk cId="3454875120" sldId="3794"/>
            <ac:picMk id="6" creationId="{CF04606F-8893-2B69-E738-6DF633909086}"/>
          </ac:picMkLst>
        </pc:picChg>
      </pc:sldChg>
      <pc:sldChg chg="modSp add mod">
        <pc:chgData name="Eric McDonald" userId="48260b07-9e2e-415a-92e6-8fc89c7fa34e" providerId="ADAL" clId="{35D55B01-40A2-46A0-BB66-EA54C1C7A0ED}" dt="2025-04-15T04:26:25.032" v="7877" actId="313"/>
        <pc:sldMkLst>
          <pc:docMk/>
          <pc:sldMk cId="1054065231" sldId="3795"/>
        </pc:sldMkLst>
        <pc:spChg chg="mod">
          <ac:chgData name="Eric McDonald" userId="48260b07-9e2e-415a-92e6-8fc89c7fa34e" providerId="ADAL" clId="{35D55B01-40A2-46A0-BB66-EA54C1C7A0ED}" dt="2025-04-15T04:26:25.032" v="7877" actId="313"/>
          <ac:spMkLst>
            <pc:docMk/>
            <pc:sldMk cId="1054065231" sldId="3795"/>
            <ac:spMk id="2" creationId="{40393A8D-4D39-BAAA-7F79-9782290A1E75}"/>
          </ac:spMkLst>
        </pc:spChg>
        <pc:spChg chg="mod">
          <ac:chgData name="Eric McDonald" userId="48260b07-9e2e-415a-92e6-8fc89c7fa34e" providerId="ADAL" clId="{35D55B01-40A2-46A0-BB66-EA54C1C7A0ED}" dt="2025-04-15T04:06:00.647" v="7164" actId="20577"/>
          <ac:spMkLst>
            <pc:docMk/>
            <pc:sldMk cId="1054065231" sldId="3795"/>
            <ac:spMk id="3" creationId="{0BED604C-CF67-6DE9-AFC8-2D037CBA12EB}"/>
          </ac:spMkLst>
        </pc:spChg>
      </pc:sldChg>
      <pc:sldChg chg="modSp add mod">
        <pc:chgData name="Eric McDonald" userId="48260b07-9e2e-415a-92e6-8fc89c7fa34e" providerId="ADAL" clId="{35D55B01-40A2-46A0-BB66-EA54C1C7A0ED}" dt="2025-04-15T04:26:25.725" v="7878" actId="313"/>
        <pc:sldMkLst>
          <pc:docMk/>
          <pc:sldMk cId="1318153321" sldId="3796"/>
        </pc:sldMkLst>
        <pc:spChg chg="mod">
          <ac:chgData name="Eric McDonald" userId="48260b07-9e2e-415a-92e6-8fc89c7fa34e" providerId="ADAL" clId="{35D55B01-40A2-46A0-BB66-EA54C1C7A0ED}" dt="2025-04-15T04:26:25.725" v="7878" actId="313"/>
          <ac:spMkLst>
            <pc:docMk/>
            <pc:sldMk cId="1318153321" sldId="3796"/>
            <ac:spMk id="2" creationId="{9CC510D7-87EA-1DF2-07AD-AE3EC44C6CEE}"/>
          </ac:spMkLst>
        </pc:spChg>
        <pc:spChg chg="mod">
          <ac:chgData name="Eric McDonald" userId="48260b07-9e2e-415a-92e6-8fc89c7fa34e" providerId="ADAL" clId="{35D55B01-40A2-46A0-BB66-EA54C1C7A0ED}" dt="2025-04-15T04:08:36.845" v="7341" actId="27636"/>
          <ac:spMkLst>
            <pc:docMk/>
            <pc:sldMk cId="1318153321" sldId="3796"/>
            <ac:spMk id="3" creationId="{7C356D9B-F066-63B6-A5A7-D425047206E4}"/>
          </ac:spMkLst>
        </pc:spChg>
      </pc:sldChg>
      <pc:sldChg chg="addSp modSp add mod">
        <pc:chgData name="Eric McDonald" userId="48260b07-9e2e-415a-92e6-8fc89c7fa34e" providerId="ADAL" clId="{35D55B01-40A2-46A0-BB66-EA54C1C7A0ED}" dt="2025-04-15T04:26:26.410" v="7879" actId="313"/>
        <pc:sldMkLst>
          <pc:docMk/>
          <pc:sldMk cId="2420138133" sldId="3797"/>
        </pc:sldMkLst>
        <pc:spChg chg="mod">
          <ac:chgData name="Eric McDonald" userId="48260b07-9e2e-415a-92e6-8fc89c7fa34e" providerId="ADAL" clId="{35D55B01-40A2-46A0-BB66-EA54C1C7A0ED}" dt="2025-04-15T04:26:26.410" v="7879" actId="313"/>
          <ac:spMkLst>
            <pc:docMk/>
            <pc:sldMk cId="2420138133" sldId="3797"/>
            <ac:spMk id="2" creationId="{0ED4383D-1DFB-0385-5B6B-CB1FD572585B}"/>
          </ac:spMkLst>
        </pc:spChg>
        <pc:spChg chg="mod">
          <ac:chgData name="Eric McDonald" userId="48260b07-9e2e-415a-92e6-8fc89c7fa34e" providerId="ADAL" clId="{35D55B01-40A2-46A0-BB66-EA54C1C7A0ED}" dt="2025-04-15T04:10:25.020" v="7454"/>
          <ac:spMkLst>
            <pc:docMk/>
            <pc:sldMk cId="2420138133" sldId="3797"/>
            <ac:spMk id="3" creationId="{6092B59B-82CE-1D6C-1CC0-F097264E99AA}"/>
          </ac:spMkLst>
        </pc:spChg>
        <pc:picChg chg="add mod">
          <ac:chgData name="Eric McDonald" userId="48260b07-9e2e-415a-92e6-8fc89c7fa34e" providerId="ADAL" clId="{35D55B01-40A2-46A0-BB66-EA54C1C7A0ED}" dt="2025-04-15T04:09:00.835" v="7344" actId="1076"/>
          <ac:picMkLst>
            <pc:docMk/>
            <pc:sldMk cId="2420138133" sldId="3797"/>
            <ac:picMk id="6" creationId="{E37C6AE3-E7DF-6E44-B74C-6F9D461BDCD8}"/>
          </ac:picMkLst>
        </pc:picChg>
      </pc:sldChg>
      <pc:sldChg chg="addSp modSp add mod">
        <pc:chgData name="Eric McDonald" userId="48260b07-9e2e-415a-92e6-8fc89c7fa34e" providerId="ADAL" clId="{35D55B01-40A2-46A0-BB66-EA54C1C7A0ED}" dt="2025-04-15T04:26:27.113" v="7880" actId="313"/>
        <pc:sldMkLst>
          <pc:docMk/>
          <pc:sldMk cId="1603217609" sldId="3798"/>
        </pc:sldMkLst>
        <pc:spChg chg="mod">
          <ac:chgData name="Eric McDonald" userId="48260b07-9e2e-415a-92e6-8fc89c7fa34e" providerId="ADAL" clId="{35D55B01-40A2-46A0-BB66-EA54C1C7A0ED}" dt="2025-04-15T04:26:27.113" v="7880" actId="313"/>
          <ac:spMkLst>
            <pc:docMk/>
            <pc:sldMk cId="1603217609" sldId="3798"/>
            <ac:spMk id="2" creationId="{00A9C06A-31C4-C3DE-B2C1-0FE901F0C28D}"/>
          </ac:spMkLst>
        </pc:spChg>
        <pc:spChg chg="mod">
          <ac:chgData name="Eric McDonald" userId="48260b07-9e2e-415a-92e6-8fc89c7fa34e" providerId="ADAL" clId="{35D55B01-40A2-46A0-BB66-EA54C1C7A0ED}" dt="2025-04-15T04:13:10.715" v="7619" actId="20577"/>
          <ac:spMkLst>
            <pc:docMk/>
            <pc:sldMk cId="1603217609" sldId="3798"/>
            <ac:spMk id="3" creationId="{D7C92858-9611-74EA-D137-D22B568D132A}"/>
          </ac:spMkLst>
        </pc:spChg>
        <pc:picChg chg="add mod">
          <ac:chgData name="Eric McDonald" userId="48260b07-9e2e-415a-92e6-8fc89c7fa34e" providerId="ADAL" clId="{35D55B01-40A2-46A0-BB66-EA54C1C7A0ED}" dt="2025-04-15T04:12:29.744" v="7563" actId="1076"/>
          <ac:picMkLst>
            <pc:docMk/>
            <pc:sldMk cId="1603217609" sldId="3798"/>
            <ac:picMk id="6" creationId="{557F7C3C-AF20-8E47-7A85-B7731B25C08F}"/>
          </ac:picMkLst>
        </pc:picChg>
      </pc:sldChg>
      <pc:sldChg chg="modSp add mod">
        <pc:chgData name="Eric McDonald" userId="48260b07-9e2e-415a-92e6-8fc89c7fa34e" providerId="ADAL" clId="{35D55B01-40A2-46A0-BB66-EA54C1C7A0ED}" dt="2025-04-15T04:26:30.203" v="7883" actId="313"/>
        <pc:sldMkLst>
          <pc:docMk/>
          <pc:sldMk cId="3841906065" sldId="3799"/>
        </pc:sldMkLst>
        <pc:spChg chg="mod">
          <ac:chgData name="Eric McDonald" userId="48260b07-9e2e-415a-92e6-8fc89c7fa34e" providerId="ADAL" clId="{35D55B01-40A2-46A0-BB66-EA54C1C7A0ED}" dt="2025-04-15T04:26:30.203" v="7883" actId="313"/>
          <ac:spMkLst>
            <pc:docMk/>
            <pc:sldMk cId="3841906065" sldId="3799"/>
            <ac:spMk id="2" creationId="{3278E499-8184-0C14-8363-5E56396D7D0F}"/>
          </ac:spMkLst>
        </pc:spChg>
        <pc:spChg chg="mod">
          <ac:chgData name="Eric McDonald" userId="48260b07-9e2e-415a-92e6-8fc89c7fa34e" providerId="ADAL" clId="{35D55B01-40A2-46A0-BB66-EA54C1C7A0ED}" dt="2025-04-15T04:23:20.466" v="7795" actId="20577"/>
          <ac:spMkLst>
            <pc:docMk/>
            <pc:sldMk cId="3841906065" sldId="3799"/>
            <ac:spMk id="3" creationId="{AF687E5D-11A2-7C01-3080-528E3A390A62}"/>
          </ac:spMkLst>
        </pc:spChg>
      </pc:sldChg>
      <pc:sldChg chg="modSp add mod">
        <pc:chgData name="Eric McDonald" userId="48260b07-9e2e-415a-92e6-8fc89c7fa34e" providerId="ADAL" clId="{35D55B01-40A2-46A0-BB66-EA54C1C7A0ED}" dt="2025-04-15T01:29:03.189" v="4055" actId="20577"/>
        <pc:sldMkLst>
          <pc:docMk/>
          <pc:sldMk cId="3597881328" sldId="3800"/>
        </pc:sldMkLst>
        <pc:spChg chg="mod">
          <ac:chgData name="Eric McDonald" userId="48260b07-9e2e-415a-92e6-8fc89c7fa34e" providerId="ADAL" clId="{35D55B01-40A2-46A0-BB66-EA54C1C7A0ED}" dt="2025-04-15T01:29:03.189" v="4055" actId="20577"/>
          <ac:spMkLst>
            <pc:docMk/>
            <pc:sldMk cId="3597881328" sldId="3800"/>
            <ac:spMk id="3" creationId="{D7365A70-4874-8570-8A21-4B47240008BB}"/>
          </ac:spMkLst>
        </pc:spChg>
      </pc:sldChg>
      <pc:sldChg chg="modSp new mod">
        <pc:chgData name="Eric McDonald" userId="48260b07-9e2e-415a-92e6-8fc89c7fa34e" providerId="ADAL" clId="{35D55B01-40A2-46A0-BB66-EA54C1C7A0ED}" dt="2025-04-15T02:50:41.081" v="5237" actId="20577"/>
        <pc:sldMkLst>
          <pc:docMk/>
          <pc:sldMk cId="899850393" sldId="3801"/>
        </pc:sldMkLst>
        <pc:spChg chg="mod">
          <ac:chgData name="Eric McDonald" userId="48260b07-9e2e-415a-92e6-8fc89c7fa34e" providerId="ADAL" clId="{35D55B01-40A2-46A0-BB66-EA54C1C7A0ED}" dt="2025-04-15T02:10:18.752" v="4314"/>
          <ac:spMkLst>
            <pc:docMk/>
            <pc:sldMk cId="899850393" sldId="3801"/>
            <ac:spMk id="2" creationId="{9A0B23DC-D7DE-2DEA-DCA9-DF3F244BD17B}"/>
          </ac:spMkLst>
        </pc:spChg>
        <pc:spChg chg="mod">
          <ac:chgData name="Eric McDonald" userId="48260b07-9e2e-415a-92e6-8fc89c7fa34e" providerId="ADAL" clId="{35D55B01-40A2-46A0-BB66-EA54C1C7A0ED}" dt="2025-04-15T02:50:41.081" v="5237" actId="20577"/>
          <ac:spMkLst>
            <pc:docMk/>
            <pc:sldMk cId="899850393" sldId="3801"/>
            <ac:spMk id="3" creationId="{1FB9AACA-EF73-91EA-34AE-E3D42A58B184}"/>
          </ac:spMkLst>
        </pc:spChg>
      </pc:sldChg>
      <pc:sldChg chg="modSp new mod ord">
        <pc:chgData name="Eric McDonald" userId="48260b07-9e2e-415a-92e6-8fc89c7fa34e" providerId="ADAL" clId="{35D55B01-40A2-46A0-BB66-EA54C1C7A0ED}" dt="2025-04-15T04:25:55.739" v="7860" actId="20577"/>
        <pc:sldMkLst>
          <pc:docMk/>
          <pc:sldMk cId="2572408673" sldId="3802"/>
        </pc:sldMkLst>
        <pc:spChg chg="mod">
          <ac:chgData name="Eric McDonald" userId="48260b07-9e2e-415a-92e6-8fc89c7fa34e" providerId="ADAL" clId="{35D55B01-40A2-46A0-BB66-EA54C1C7A0ED}" dt="2025-04-15T04:25:55.739" v="7860" actId="20577"/>
          <ac:spMkLst>
            <pc:docMk/>
            <pc:sldMk cId="2572408673" sldId="3802"/>
            <ac:spMk id="2" creationId="{0988D86D-A471-10D9-FC2E-95172EC44400}"/>
          </ac:spMkLst>
        </pc:spChg>
        <pc:spChg chg="mod">
          <ac:chgData name="Eric McDonald" userId="48260b07-9e2e-415a-92e6-8fc89c7fa34e" providerId="ADAL" clId="{35D55B01-40A2-46A0-BB66-EA54C1C7A0ED}" dt="2025-04-15T03:02:55.282" v="5617" actId="20577"/>
          <ac:spMkLst>
            <pc:docMk/>
            <pc:sldMk cId="2572408673" sldId="3802"/>
            <ac:spMk id="3" creationId="{322689A9-283F-D060-6321-649A9ECBBD11}"/>
          </ac:spMkLst>
        </pc:spChg>
      </pc:sldChg>
      <pc:sldChg chg="addSp delSp modSp new mod">
        <pc:chgData name="Eric McDonald" userId="48260b07-9e2e-415a-92e6-8fc89c7fa34e" providerId="ADAL" clId="{35D55B01-40A2-46A0-BB66-EA54C1C7A0ED}" dt="2025-04-15T05:45:06.463" v="8077" actId="20577"/>
        <pc:sldMkLst>
          <pc:docMk/>
          <pc:sldMk cId="3547982616" sldId="3803"/>
        </pc:sldMkLst>
        <pc:spChg chg="del mod">
          <ac:chgData name="Eric McDonald" userId="48260b07-9e2e-415a-92e6-8fc89c7fa34e" providerId="ADAL" clId="{35D55B01-40A2-46A0-BB66-EA54C1C7A0ED}" dt="2025-04-15T05:36:11.312" v="8058" actId="478"/>
          <ac:spMkLst>
            <pc:docMk/>
            <pc:sldMk cId="3547982616" sldId="3803"/>
            <ac:spMk id="2" creationId="{4F488262-4417-2A4C-1ECE-5F00DE6C3D86}"/>
          </ac:spMkLst>
        </pc:spChg>
        <pc:spChg chg="add mod">
          <ac:chgData name="Eric McDonald" userId="48260b07-9e2e-415a-92e6-8fc89c7fa34e" providerId="ADAL" clId="{35D55B01-40A2-46A0-BB66-EA54C1C7A0ED}" dt="2025-04-15T05:45:06.463" v="8077" actId="20577"/>
          <ac:spMkLst>
            <pc:docMk/>
            <pc:sldMk cId="3547982616" sldId="3803"/>
            <ac:spMk id="8" creationId="{BF4E5DD5-3AAE-5E8A-9DF9-82E460845B55}"/>
          </ac:spMkLst>
        </pc:spChg>
        <pc:picChg chg="add mod">
          <ac:chgData name="Eric McDonald" userId="48260b07-9e2e-415a-92e6-8fc89c7fa34e" providerId="ADAL" clId="{35D55B01-40A2-46A0-BB66-EA54C1C7A0ED}" dt="2025-04-15T05:43:24.712" v="8075" actId="1036"/>
          <ac:picMkLst>
            <pc:docMk/>
            <pc:sldMk cId="3547982616" sldId="3803"/>
            <ac:picMk id="6" creationId="{1B6E3491-BB1B-6237-DD89-F99F2B53C308}"/>
          </ac:picMkLst>
        </pc:picChg>
      </pc:sldChg>
      <pc:sldChg chg="addSp modSp new mod">
        <pc:chgData name="Eric McDonald" userId="48260b07-9e2e-415a-92e6-8fc89c7fa34e" providerId="ADAL" clId="{35D55B01-40A2-46A0-BB66-EA54C1C7A0ED}" dt="2025-04-15T05:45:12.261" v="8079" actId="20577"/>
        <pc:sldMkLst>
          <pc:docMk/>
          <pc:sldMk cId="3144442735" sldId="3804"/>
        </pc:sldMkLst>
        <pc:spChg chg="mod">
          <ac:chgData name="Eric McDonald" userId="48260b07-9e2e-415a-92e6-8fc89c7fa34e" providerId="ADAL" clId="{35D55B01-40A2-46A0-BB66-EA54C1C7A0ED}" dt="2025-04-15T05:45:12.261" v="8079" actId="20577"/>
          <ac:spMkLst>
            <pc:docMk/>
            <pc:sldMk cId="3144442735" sldId="3804"/>
            <ac:spMk id="2" creationId="{5E6EF88F-7359-E166-F6B7-F82086C55375}"/>
          </ac:spMkLst>
        </pc:spChg>
        <pc:picChg chg="add mod">
          <ac:chgData name="Eric McDonald" userId="48260b07-9e2e-415a-92e6-8fc89c7fa34e" providerId="ADAL" clId="{35D55B01-40A2-46A0-BB66-EA54C1C7A0ED}" dt="2025-04-15T05:43:16.819" v="8063" actId="1076"/>
          <ac:picMkLst>
            <pc:docMk/>
            <pc:sldMk cId="3144442735" sldId="3804"/>
            <ac:picMk id="6" creationId="{8038057D-E547-5946-181D-93A7FF85F241}"/>
          </ac:picMkLst>
        </pc:picChg>
      </pc:sldChg>
      <pc:sldMasterChg chg="modSldLayout">
        <pc:chgData name="Eric McDonald" userId="48260b07-9e2e-415a-92e6-8fc89c7fa34e" providerId="ADAL" clId="{35D55B01-40A2-46A0-BB66-EA54C1C7A0ED}" dt="2025-04-10T23:38:47.774" v="97" actId="207"/>
        <pc:sldMasterMkLst>
          <pc:docMk/>
          <pc:sldMasterMk cId="1459183528" sldId="2147483660"/>
        </pc:sldMasterMkLst>
        <pc:sldLayoutChg chg="modSp">
          <pc:chgData name="Eric McDonald" userId="48260b07-9e2e-415a-92e6-8fc89c7fa34e" providerId="ADAL" clId="{35D55B01-40A2-46A0-BB66-EA54C1C7A0ED}" dt="2025-04-10T23:38:38.544" v="96" actId="207"/>
          <pc:sldLayoutMkLst>
            <pc:docMk/>
            <pc:sldMasterMk cId="1459183528" sldId="2147483660"/>
            <pc:sldLayoutMk cId="421527762" sldId="2147483662"/>
          </pc:sldLayoutMkLst>
          <pc:spChg chg="mod">
            <ac:chgData name="Eric McDonald" userId="48260b07-9e2e-415a-92e6-8fc89c7fa34e" providerId="ADAL" clId="{35D55B01-40A2-46A0-BB66-EA54C1C7A0ED}" dt="2025-04-10T23:38:38.544" v="96" actId="207"/>
            <ac:spMkLst>
              <pc:docMk/>
              <pc:sldMasterMk cId="1459183528" sldId="2147483660"/>
              <pc:sldLayoutMk cId="421527762" sldId="2147483662"/>
              <ac:spMk id="3" creationId="{03761767-DAA9-2607-AC70-9F488E73A9DD}"/>
            </ac:spMkLst>
          </pc:spChg>
        </pc:sldLayoutChg>
        <pc:sldLayoutChg chg="modSp">
          <pc:chgData name="Eric McDonald" userId="48260b07-9e2e-415a-92e6-8fc89c7fa34e" providerId="ADAL" clId="{35D55B01-40A2-46A0-BB66-EA54C1C7A0ED}" dt="2025-04-10T23:38:47.774" v="97" actId="207"/>
          <pc:sldLayoutMkLst>
            <pc:docMk/>
            <pc:sldMasterMk cId="1459183528" sldId="2147483660"/>
            <pc:sldLayoutMk cId="3318122261" sldId="2147483679"/>
          </pc:sldLayoutMkLst>
          <pc:spChg chg="mod">
            <ac:chgData name="Eric McDonald" userId="48260b07-9e2e-415a-92e6-8fc89c7fa34e" providerId="ADAL" clId="{35D55B01-40A2-46A0-BB66-EA54C1C7A0ED}" dt="2025-04-10T23:38:47.774" v="97" actId="207"/>
            <ac:spMkLst>
              <pc:docMk/>
              <pc:sldMasterMk cId="1459183528" sldId="2147483660"/>
              <pc:sldLayoutMk cId="3318122261" sldId="2147483679"/>
              <ac:spMk id="3" creationId="{03761767-DAA9-2607-AC70-9F488E73A9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 HITANDRUN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E000F-D848-4820-8CF2-21B8155ECE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3128C11-8F66-054B-FB76-49A44FFE4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Eric McDonald</a:t>
            </a:r>
          </a:p>
          <a:p>
            <a:r>
              <a:rPr lang="en-US" dirty="0"/>
              <a:t>Director of Development</a:t>
            </a:r>
          </a:p>
          <a:p>
            <a:r>
              <a:rPr lang="en-US" dirty="0"/>
              <a:t>JTLS-GO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31D0EA-3528-F1E4-E39D-B921BD037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JTLS-GO 6.4 Status</a:t>
            </a:r>
          </a:p>
        </p:txBody>
      </p:sp>
    </p:spTree>
    <p:extLst>
      <p:ext uri="{BB962C8B-B14F-4D97-AF65-F5344CB8AC3E}">
        <p14:creationId xmlns:p14="http://schemas.microsoft.com/office/powerpoint/2010/main" val="371301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B38-16F0-905A-75D9-E12849FA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Damage Combat System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81EB-D8F7-3AE8-AA19-8C108F03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Relatively simple change and time was available</a:t>
            </a:r>
          </a:p>
          <a:p>
            <a:pPr lvl="1"/>
            <a:r>
              <a:rPr lang="en-US" dirty="0"/>
              <a:t>Decided to deliver with Phase 1 (February – 6.3.4.0)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Damage Combat System</a:t>
            </a:r>
          </a:p>
          <a:p>
            <a:pPr lvl="2"/>
            <a:r>
              <a:rPr lang="en-US" dirty="0"/>
              <a:t>Always damaged the systems and put into maintenance</a:t>
            </a:r>
          </a:p>
          <a:p>
            <a:pPr lvl="2"/>
            <a:r>
              <a:rPr lang="en-US" dirty="0"/>
              <a:t>Crew always went through probabilities</a:t>
            </a:r>
          </a:p>
          <a:p>
            <a:pPr lvl="3"/>
            <a:r>
              <a:rPr lang="en-US" dirty="0"/>
              <a:t>Were they killed?</a:t>
            </a:r>
          </a:p>
          <a:p>
            <a:pPr lvl="3"/>
            <a:r>
              <a:rPr lang="en-US" dirty="0"/>
              <a:t>Were they injured?</a:t>
            </a:r>
          </a:p>
          <a:p>
            <a:pPr lvl="4"/>
            <a:r>
              <a:rPr lang="en-US" dirty="0"/>
              <a:t>Could they be repaired at the unit?</a:t>
            </a:r>
          </a:p>
          <a:p>
            <a:pPr lvl="4"/>
            <a:r>
              <a:rPr lang="en-US" dirty="0"/>
              <a:t>Did they need to be evacuated?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79C42-408A-7461-FA55-E3619AD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95E68-8859-C889-56E3-B5B1B6E6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ACC-93F8-3BA5-E2DC-9433DBC3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Damage Combat System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EC50-8699-FB5E-72D1-4B19B9F1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Provide choices as part of the Order</a:t>
            </a:r>
          </a:p>
          <a:p>
            <a:pPr lvl="1"/>
            <a:r>
              <a:rPr lang="en-US" dirty="0"/>
              <a:t>Non-Personnel Combat Systems</a:t>
            </a:r>
          </a:p>
          <a:p>
            <a:pPr lvl="2"/>
            <a:r>
              <a:rPr lang="en-US" dirty="0"/>
              <a:t>Always kill</a:t>
            </a:r>
          </a:p>
          <a:p>
            <a:pPr lvl="2"/>
            <a:r>
              <a:rPr lang="en-US" dirty="0"/>
              <a:t>Always damage</a:t>
            </a:r>
          </a:p>
          <a:p>
            <a:pPr lvl="3"/>
            <a:r>
              <a:rPr lang="en-US" dirty="0"/>
              <a:t>End up in maintenance and random repair time</a:t>
            </a:r>
          </a:p>
          <a:p>
            <a:pPr lvl="2"/>
            <a:r>
              <a:rPr lang="en-US" dirty="0"/>
              <a:t>Specify what happens to crew</a:t>
            </a:r>
          </a:p>
          <a:p>
            <a:pPr lvl="3"/>
            <a:r>
              <a:rPr lang="en-US" dirty="0"/>
              <a:t>Always killed</a:t>
            </a:r>
          </a:p>
          <a:p>
            <a:pPr lvl="3"/>
            <a:r>
              <a:rPr lang="en-US" dirty="0"/>
              <a:t>Always damaged and put in WIA</a:t>
            </a:r>
          </a:p>
          <a:p>
            <a:pPr lvl="3"/>
            <a:r>
              <a:rPr lang="en-US" dirty="0"/>
              <a:t>Always damaged and put into unit maintenance</a:t>
            </a:r>
          </a:p>
          <a:p>
            <a:pPr lvl="3"/>
            <a:r>
              <a:rPr lang="en-US" dirty="0"/>
              <a:t>Use database probabilities</a:t>
            </a:r>
          </a:p>
          <a:p>
            <a:pPr lvl="1"/>
            <a:r>
              <a:rPr lang="en-US" dirty="0"/>
              <a:t>Personnel Combat System – Work like crew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AB3D3-B65B-9064-09EB-14D79447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5E0D-BA84-3700-140D-93812DA73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8D6C-3F55-6DF8-02ED-32FD9BEB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Damage Combat System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61CE-AB68-341F-0CED-56935B51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Remaining issue</a:t>
            </a:r>
          </a:p>
          <a:p>
            <a:pPr lvl="1"/>
            <a:r>
              <a:rPr lang="en-US" dirty="0"/>
              <a:t>Damage Combat System is an External Event</a:t>
            </a:r>
          </a:p>
          <a:p>
            <a:pPr lvl="1"/>
            <a:r>
              <a:rPr lang="en-US" dirty="0"/>
              <a:t>It can exist in the Database</a:t>
            </a:r>
          </a:p>
          <a:p>
            <a:pPr lvl="1"/>
            <a:r>
              <a:rPr lang="en-US" dirty="0"/>
              <a:t>We will alter the format of Damage CS Table in Phase 3</a:t>
            </a:r>
          </a:p>
          <a:p>
            <a:pPr lvl="1"/>
            <a:r>
              <a:rPr lang="en-US" dirty="0"/>
              <a:t>In JTLS-GO 6.3</a:t>
            </a:r>
          </a:p>
          <a:p>
            <a:pPr lvl="2"/>
            <a:r>
              <a:rPr lang="en-US" dirty="0"/>
              <a:t>Database External Events default to:</a:t>
            </a:r>
          </a:p>
          <a:p>
            <a:pPr lvl="3"/>
            <a:r>
              <a:rPr lang="en-US" dirty="0"/>
              <a:t>Use database probabilities</a:t>
            </a:r>
          </a:p>
          <a:p>
            <a:pPr lvl="3"/>
            <a:r>
              <a:rPr lang="en-US" dirty="0"/>
              <a:t>This is how the original capability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88CA8-4B93-C6A1-A934-4ECF9955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5030-8F80-DFA0-57EA-ED31D4C2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Phase 2 – JTLS-GO 6.3.5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C48C-5648-81B7-2DE9-7236BE03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One ECP to improve Database Building </a:t>
            </a:r>
          </a:p>
          <a:p>
            <a:pPr lvl="2"/>
            <a:r>
              <a:rPr lang="en-US" dirty="0"/>
              <a:t>New &amp;  Improved </a:t>
            </a:r>
            <a:r>
              <a:rPr lang="en-US" b="1" dirty="0"/>
              <a:t>Automatic Supply Calculation Tool</a:t>
            </a:r>
          </a:p>
          <a:p>
            <a:pPr lvl="1"/>
            <a:r>
              <a:rPr lang="en-US" dirty="0"/>
              <a:t>One simple functional ECP</a:t>
            </a:r>
          </a:p>
          <a:p>
            <a:pPr lvl="2"/>
            <a:r>
              <a:rPr lang="en-US" dirty="0"/>
              <a:t>ROLEX (Roll Execution) COMAO (Composite Air Operations) Order</a:t>
            </a:r>
          </a:p>
          <a:p>
            <a:pPr lvl="1"/>
            <a:r>
              <a:rPr lang="en-US" dirty="0"/>
              <a:t>To be completed by May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8183-231F-00E7-3FC6-AD9B9595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1D02-9AC8-4ECB-E583-606185AD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Automatic Supply Calculation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3DE5-EAA6-CDA2-7255-A2CBFD39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Complete redesign of the capability</a:t>
            </a:r>
          </a:p>
          <a:p>
            <a:r>
              <a:rPr lang="en-US" dirty="0"/>
              <a:t>More robust</a:t>
            </a:r>
          </a:p>
          <a:p>
            <a:r>
              <a:rPr lang="en-US" dirty="0"/>
              <a:t>More options</a:t>
            </a:r>
          </a:p>
          <a:p>
            <a:r>
              <a:rPr lang="en-US" dirty="0"/>
              <a:t>Means more time</a:t>
            </a:r>
          </a:p>
          <a:p>
            <a:pPr marL="0" indent="0">
              <a:buNone/>
            </a:pPr>
            <a:r>
              <a:rPr lang="en-US" dirty="0"/>
              <a:t>     to learn all </a:t>
            </a:r>
          </a:p>
          <a:p>
            <a:pPr marL="0" indent="0">
              <a:buNone/>
            </a:pPr>
            <a:r>
              <a:rPr lang="en-US" dirty="0"/>
              <a:t>     the features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</a:t>
            </a:r>
            <a:r>
              <a:rPr lang="en-US" b="1" i="1" dirty="0"/>
              <a:t>Old capability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D30E-FEB9-C5A8-CA5A-726DBC23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697B8-315D-13DB-5F8D-30234A4B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16" y="2052732"/>
            <a:ext cx="71628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352D-C810-BDE0-19B3-8D2C98B3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E67E-1AD1-FC43-10D8-B6F4143F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Past</a:t>
            </a:r>
            <a:r>
              <a:rPr lang="en-US" dirty="0"/>
              <a:t> Automatic Supply Calculation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E003-E805-5F55-D09A-F8CC8821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on one panel</a:t>
            </a:r>
          </a:p>
          <a:p>
            <a:pPr lvl="1"/>
            <a:r>
              <a:rPr lang="en-US" dirty="0"/>
              <a:t>The panel appears simple</a:t>
            </a:r>
          </a:p>
          <a:p>
            <a:pPr lvl="1"/>
            <a:r>
              <a:rPr lang="en-US" dirty="0"/>
              <a:t>User needed to understand JTLS-GO logistics in detail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ACAF3-A458-BC29-4B85-BF4A45DD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1E7E3-F2A1-3D6C-FD2C-AAB0E56C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24" y="2907602"/>
            <a:ext cx="71628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96E-B9DF-014D-7808-C99EA44B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Automatic Supply Calculation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5A70-4874-8570-8A21-4B472400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types of Supply Calculations</a:t>
            </a:r>
          </a:p>
          <a:p>
            <a:pPr lvl="1"/>
            <a:r>
              <a:rPr lang="en-US" dirty="0"/>
              <a:t>Supplies needed to support combat systems</a:t>
            </a:r>
          </a:p>
          <a:p>
            <a:pPr lvl="1"/>
            <a:r>
              <a:rPr lang="en-US" dirty="0"/>
              <a:t>Supplies that represent consumption</a:t>
            </a:r>
          </a:p>
          <a:p>
            <a:pPr lvl="2"/>
            <a:r>
              <a:rPr lang="en-US" dirty="0"/>
              <a:t>JTLS-GO is an operational level of war model</a:t>
            </a:r>
          </a:p>
          <a:p>
            <a:pPr lvl="3"/>
            <a:r>
              <a:rPr lang="en-US" dirty="0"/>
              <a:t>Consumption and sustainment of an operation is important</a:t>
            </a:r>
          </a:p>
          <a:p>
            <a:pPr lvl="3"/>
            <a:r>
              <a:rPr lang="en-US" dirty="0"/>
              <a:t>Consumption by personnel</a:t>
            </a:r>
          </a:p>
          <a:p>
            <a:pPr lvl="3"/>
            <a:r>
              <a:rPr lang="en-US" dirty="0"/>
              <a:t>Consumption by vehicles</a:t>
            </a:r>
          </a:p>
          <a:p>
            <a:pPr lvl="1"/>
            <a:r>
              <a:rPr lang="en-US" dirty="0"/>
              <a:t>Explicit supply usage</a:t>
            </a:r>
          </a:p>
          <a:p>
            <a:pPr lvl="2"/>
            <a:r>
              <a:rPr lang="en-US" dirty="0"/>
              <a:t>Artillery</a:t>
            </a:r>
          </a:p>
          <a:p>
            <a:pPr lvl="2"/>
            <a:r>
              <a:rPr lang="en-US" dirty="0"/>
              <a:t>Missiles</a:t>
            </a:r>
          </a:p>
          <a:p>
            <a:pPr lvl="2"/>
            <a:r>
              <a:rPr lang="en-US" dirty="0"/>
              <a:t>Aircraft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E8D6-8A94-972C-5CB7-4C54F192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4DE26-B321-0FEF-1BE7-FDC63F0A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123A-B25A-D820-0027-513E94B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Automatic Supply Calculation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A6FA-92AB-8621-38DC-78F8D008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Separate panels for each Supply Calculation Type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FFC3F-49A5-F5DD-B3F9-9FAD2295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A16CD-1088-D182-6959-1BE822F9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1048"/>
            <a:ext cx="4156722" cy="2319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AD2DA-8416-5CAC-968F-F82B07D1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92" y="2593138"/>
            <a:ext cx="4072128" cy="3715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46093-408F-5AFE-4486-199FA471A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90" y="2759018"/>
            <a:ext cx="3941064" cy="34027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1FAC0-9E6D-D17E-402F-1AC2B579D594}"/>
              </a:ext>
            </a:extLst>
          </p:cNvPr>
          <p:cNvSpPr txBox="1">
            <a:spLocks/>
          </p:cNvSpPr>
          <p:nvPr/>
        </p:nvSpPr>
        <p:spPr>
          <a:xfrm>
            <a:off x="8391390" y="2275856"/>
            <a:ext cx="3654871" cy="722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121615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tabLst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Explicit Supply Use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685293-EE88-A8FD-21CE-653585666AA3}"/>
              </a:ext>
            </a:extLst>
          </p:cNvPr>
          <p:cNvSpPr txBox="1">
            <a:spLocks/>
          </p:cNvSpPr>
          <p:nvPr/>
        </p:nvSpPr>
        <p:spPr>
          <a:xfrm>
            <a:off x="4817294" y="2063434"/>
            <a:ext cx="3539592" cy="64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121615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tabLst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Consumption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26AC7-4A70-1551-A9D0-03F74F4A4FBF}"/>
              </a:ext>
            </a:extLst>
          </p:cNvPr>
          <p:cNvSpPr txBox="1">
            <a:spLocks/>
          </p:cNvSpPr>
          <p:nvPr/>
        </p:nvSpPr>
        <p:spPr>
          <a:xfrm>
            <a:off x="283815" y="2706878"/>
            <a:ext cx="3660475" cy="64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121615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tabLst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Combat Systems</a:t>
            </a:r>
          </a:p>
        </p:txBody>
      </p:sp>
    </p:spTree>
    <p:extLst>
      <p:ext uri="{BB962C8B-B14F-4D97-AF65-F5344CB8AC3E}">
        <p14:creationId xmlns:p14="http://schemas.microsoft.com/office/powerpoint/2010/main" val="306235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23DC-D7DE-2DEA-DCA9-DF3F244B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Automatic Supply Calculation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9AACA-EF73-91EA-34AE-E3D42A58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Input</a:t>
            </a:r>
          </a:p>
          <a:p>
            <a:pPr lvl="1"/>
            <a:r>
              <a:rPr lang="en-US" dirty="0"/>
              <a:t>Reorder Level %</a:t>
            </a:r>
          </a:p>
          <a:p>
            <a:pPr lvl="1"/>
            <a:r>
              <a:rPr lang="en-US" dirty="0"/>
              <a:t>Stockage Objective %</a:t>
            </a:r>
          </a:p>
          <a:p>
            <a:pPr lvl="1"/>
            <a:r>
              <a:rPr lang="en-US" dirty="0"/>
              <a:t>Posture Modifiers (attack, defend, delay, withdraw)</a:t>
            </a:r>
          </a:p>
          <a:p>
            <a:pPr lvl="1"/>
            <a:r>
              <a:rPr lang="en-US" dirty="0"/>
              <a:t>Days of supplies</a:t>
            </a:r>
          </a:p>
          <a:p>
            <a:pPr lvl="1"/>
            <a:r>
              <a:rPr lang="en-US" dirty="0"/>
              <a:t>Anticipated days in combat</a:t>
            </a:r>
          </a:p>
          <a:p>
            <a:pPr lvl="1"/>
            <a:r>
              <a:rPr lang="en-US" dirty="0"/>
              <a:t>Movement distance per day</a:t>
            </a:r>
          </a:p>
          <a:p>
            <a:r>
              <a:rPr lang="en-US" dirty="0"/>
              <a:t>Output</a:t>
            </a:r>
          </a:p>
          <a:p>
            <a:pPr lvl="1"/>
            <a:r>
              <a:rPr lang="en-US" dirty="0"/>
              <a:t>Basic Load</a:t>
            </a:r>
          </a:p>
          <a:p>
            <a:pPr lvl="1"/>
            <a:r>
              <a:rPr lang="en-US" dirty="0"/>
              <a:t>Bring to Theater</a:t>
            </a:r>
          </a:p>
          <a:p>
            <a:pPr lvl="1"/>
            <a:r>
              <a:rPr lang="en-US" dirty="0"/>
              <a:t>Reorder Level Value</a:t>
            </a:r>
          </a:p>
          <a:p>
            <a:pPr lvl="1"/>
            <a:r>
              <a:rPr lang="en-US" dirty="0"/>
              <a:t>Stockage Objective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36EA-D603-5A3A-46E4-EFB1F0D6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42C9-FBE6-42CA-EB56-47B76B6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ROLEX COMAO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79D1-CCA1-3FFB-4CE2-78216E50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Composite Air Operations (COMAO)</a:t>
            </a:r>
          </a:p>
          <a:p>
            <a:pPr lvl="1"/>
            <a:r>
              <a:rPr lang="en-US" dirty="0"/>
              <a:t>NATO Concept</a:t>
            </a:r>
          </a:p>
          <a:p>
            <a:pPr lvl="2"/>
            <a:r>
              <a:rPr lang="en-US" dirty="0"/>
              <a:t>Never heard this concept from US air planners</a:t>
            </a:r>
          </a:p>
          <a:p>
            <a:pPr lvl="1"/>
            <a:r>
              <a:rPr lang="en-US" dirty="0"/>
              <a:t>Not an air mission package</a:t>
            </a:r>
          </a:p>
          <a:p>
            <a:pPr lvl="1"/>
            <a:r>
              <a:rPr lang="en-US" dirty="0"/>
              <a:t>Group of coordinated but independent missions</a:t>
            </a:r>
          </a:p>
          <a:p>
            <a:pPr lvl="2"/>
            <a:r>
              <a:rPr lang="en-US" dirty="0"/>
              <a:t>Can be as many as 20 or 30 missions in a COMAO</a:t>
            </a:r>
          </a:p>
          <a:p>
            <a:r>
              <a:rPr lang="en-US" dirty="0"/>
              <a:t>ROLEX – Roll Execution</a:t>
            </a:r>
          </a:p>
          <a:p>
            <a:pPr lvl="1"/>
            <a:r>
              <a:rPr lang="en-US" dirty="0"/>
              <a:t>Delay Execution</a:t>
            </a:r>
          </a:p>
          <a:p>
            <a:pPr lvl="1"/>
            <a:r>
              <a:rPr lang="en-US" dirty="0"/>
              <a:t>Expedite Execution</a:t>
            </a:r>
          </a:p>
          <a:p>
            <a:pPr lvl="1"/>
            <a:r>
              <a:rPr lang="en-US" dirty="0"/>
              <a:t>Cancel Execution</a:t>
            </a:r>
          </a:p>
          <a:p>
            <a:r>
              <a:rPr lang="en-US" dirty="0"/>
              <a:t>One order for all missions in COMAO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1967-29AF-1E6E-5493-92E4FFB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275DB-4EB8-542D-10C6-0AF783E0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034" y="3735554"/>
            <a:ext cx="244826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DE78-9292-1667-7DDA-7754962C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Non-Traditional Development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F045-223B-C0E1-3546-358A3E351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NATO provided significant development money</a:t>
            </a:r>
          </a:p>
          <a:p>
            <a:pPr lvl="1"/>
            <a:r>
              <a:rPr lang="en-US" dirty="0"/>
              <a:t>Needed several ECPs:</a:t>
            </a:r>
          </a:p>
          <a:p>
            <a:pPr lvl="2"/>
            <a:r>
              <a:rPr lang="en-US" dirty="0"/>
              <a:t>to address cybersecurity</a:t>
            </a:r>
          </a:p>
          <a:p>
            <a:pPr lvl="2"/>
            <a:r>
              <a:rPr lang="en-US" dirty="0"/>
              <a:t>for their major Fall exercises</a:t>
            </a:r>
          </a:p>
          <a:p>
            <a:pPr lvl="2"/>
            <a:r>
              <a:rPr lang="en-US" dirty="0"/>
              <a:t>that require data changes</a:t>
            </a:r>
          </a:p>
          <a:p>
            <a:pPr lvl="2"/>
            <a:r>
              <a:rPr lang="en-US" dirty="0"/>
              <a:t>that affect system design</a:t>
            </a:r>
          </a:p>
          <a:p>
            <a:pPr lvl="2"/>
            <a:r>
              <a:rPr lang="en-US" dirty="0"/>
              <a:t>triggers need for cybersecurity testing</a:t>
            </a:r>
          </a:p>
          <a:p>
            <a:r>
              <a:rPr lang="en-US" dirty="0"/>
              <a:t>JS/J7 Research Project</a:t>
            </a:r>
          </a:p>
          <a:p>
            <a:pPr lvl="1"/>
            <a:r>
              <a:rPr lang="en-US" dirty="0"/>
              <a:t>ECPs that require breaking data changes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DA8D9-9FCE-502A-D070-8A1A11F0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B57BB-6E9D-2BEA-33C1-FF7410B7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A00D-AA6A-AFB2-A5BA-EB6AD50D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ROLEX COMAO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2053-F7BB-2B54-1672-D000A0BF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Cancel COMAO</a:t>
            </a:r>
          </a:p>
          <a:p>
            <a:pPr lvl="1"/>
            <a:r>
              <a:rPr lang="en-US" dirty="0"/>
              <a:t>All missions canceled with the same reason</a:t>
            </a:r>
          </a:p>
          <a:p>
            <a:r>
              <a:rPr lang="en-US" dirty="0"/>
              <a:t>Expedite COMAO</a:t>
            </a:r>
          </a:p>
          <a:p>
            <a:pPr lvl="1"/>
            <a:r>
              <a:rPr lang="en-US" dirty="0"/>
              <a:t>Enter Time Offset – Leave 30 minutes early</a:t>
            </a:r>
          </a:p>
          <a:p>
            <a:pPr lvl="1"/>
            <a:r>
              <a:rPr lang="en-US" dirty="0"/>
              <a:t>Model recomputes:</a:t>
            </a:r>
          </a:p>
          <a:p>
            <a:pPr lvl="2"/>
            <a:r>
              <a:rPr lang="en-US" dirty="0"/>
              <a:t>TOTs</a:t>
            </a:r>
          </a:p>
          <a:p>
            <a:pPr lvl="2"/>
            <a:r>
              <a:rPr lang="en-US" dirty="0"/>
              <a:t>Launch times</a:t>
            </a:r>
          </a:p>
          <a:p>
            <a:pPr lvl="2"/>
            <a:r>
              <a:rPr lang="en-US" dirty="0"/>
              <a:t>Refuel chit times</a:t>
            </a:r>
          </a:p>
          <a:p>
            <a:pPr lvl="2"/>
            <a:r>
              <a:rPr lang="en-US" dirty="0"/>
              <a:t>Route specific times</a:t>
            </a:r>
          </a:p>
          <a:p>
            <a:pPr lvl="2"/>
            <a:r>
              <a:rPr lang="en-US" i="1" dirty="0"/>
              <a:t>If missions will end up late</a:t>
            </a:r>
          </a:p>
          <a:p>
            <a:pPr lvl="3"/>
            <a:r>
              <a:rPr lang="en-US" dirty="0"/>
              <a:t>Model will speed them up, if fuel is available, to meet new times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5D93D-8F11-8C43-F74D-B3E4C650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CB5AA-CC6F-6152-D186-E3CFF49EE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817C-0C12-3D71-3483-9854D1A3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ROLEX COMAO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6547-F78B-CBF6-E963-0033FA60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Delay COMAO</a:t>
            </a:r>
          </a:p>
          <a:p>
            <a:r>
              <a:rPr lang="en-US" dirty="0"/>
              <a:t>Enter Time Offset – Delay by 3 hours</a:t>
            </a:r>
          </a:p>
          <a:p>
            <a:r>
              <a:rPr lang="en-US" dirty="0"/>
              <a:t>Model recomputes:</a:t>
            </a:r>
          </a:p>
          <a:p>
            <a:pPr lvl="1"/>
            <a:r>
              <a:rPr lang="en-US" dirty="0"/>
              <a:t>TOTs</a:t>
            </a:r>
          </a:p>
          <a:p>
            <a:pPr lvl="1"/>
            <a:r>
              <a:rPr lang="en-US" dirty="0"/>
              <a:t>Launch times</a:t>
            </a:r>
          </a:p>
          <a:p>
            <a:pPr lvl="1"/>
            <a:r>
              <a:rPr lang="en-US" dirty="0"/>
              <a:t>Refuel chit times</a:t>
            </a:r>
          </a:p>
          <a:p>
            <a:pPr lvl="1"/>
            <a:r>
              <a:rPr lang="en-US" dirty="0"/>
              <a:t>Route specific times</a:t>
            </a:r>
          </a:p>
          <a:p>
            <a:r>
              <a:rPr lang="en-US" dirty="0"/>
              <a:t>Should active, flying missions be canceled?</a:t>
            </a:r>
          </a:p>
          <a:p>
            <a:pPr lvl="1"/>
            <a:r>
              <a:rPr lang="en-US" dirty="0"/>
              <a:t>No: user needs to delay time somehow</a:t>
            </a:r>
          </a:p>
          <a:p>
            <a:pPr lvl="1"/>
            <a:r>
              <a:rPr lang="en-US" dirty="0"/>
              <a:t>Yes:</a:t>
            </a:r>
          </a:p>
          <a:p>
            <a:pPr lvl="2"/>
            <a:r>
              <a:rPr lang="en-US" dirty="0"/>
              <a:t>Mission automatically canceled</a:t>
            </a:r>
          </a:p>
          <a:p>
            <a:pPr lvl="2"/>
            <a:r>
              <a:rPr lang="en-US" dirty="0"/>
              <a:t>New order needs to be manually entered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375AC-70E4-E90B-B8B4-5C4ECAA6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D86D-A471-10D9-FC2E-95172EC4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89A9-283F-D060-6321-649A9ECBB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completed by June</a:t>
            </a:r>
          </a:p>
          <a:p>
            <a:pPr lvl="1"/>
            <a:r>
              <a:rPr lang="en-US" dirty="0"/>
              <a:t>ECPs requiring data changes</a:t>
            </a:r>
          </a:p>
          <a:p>
            <a:pPr lvl="1"/>
            <a:r>
              <a:rPr lang="en-US" dirty="0"/>
              <a:t>ECPs with system changes</a:t>
            </a:r>
          </a:p>
          <a:p>
            <a:pPr lvl="1"/>
            <a:r>
              <a:rPr lang="en-US" dirty="0"/>
              <a:t>Must retest for cybersecurity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C7306-AFF8-4311-A188-972F2AA0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83FF-471E-CF6C-9219-5F265D80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7205-D328-7517-95F4-8050D4D8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IIR Locations</a:t>
            </a:r>
          </a:p>
          <a:p>
            <a:pPr lvl="1"/>
            <a:r>
              <a:rPr lang="en-US" dirty="0"/>
              <a:t>Previous SME guidance:</a:t>
            </a:r>
            <a:br>
              <a:rPr lang="en-US" dirty="0"/>
            </a:br>
            <a:br>
              <a:rPr lang="en-US" sz="900" dirty="0"/>
            </a:br>
            <a:endParaRPr lang="en-US" sz="900" dirty="0"/>
          </a:p>
          <a:p>
            <a:pPr marL="457200" lvl="1" indent="0">
              <a:buNone/>
            </a:pPr>
            <a:r>
              <a:rPr lang="en-US" i="1" dirty="0"/>
              <a:t>“all objects reported in a DSA should have </a:t>
            </a:r>
            <a:br>
              <a:rPr lang="en-US" i="1" dirty="0"/>
            </a:br>
            <a:r>
              <a:rPr lang="en-US" i="1" dirty="0"/>
              <a:t>      their location reported as the DSA center point”</a:t>
            </a:r>
            <a:br>
              <a:rPr lang="en-US" i="1" dirty="0"/>
            </a:br>
            <a:endParaRPr lang="en-US" i="1" dirty="0"/>
          </a:p>
          <a:p>
            <a:pPr lvl="1"/>
            <a:r>
              <a:rPr lang="en-US" dirty="0"/>
              <a:t>Adding Database Parameter: How To Report DSA Object Locations</a:t>
            </a:r>
          </a:p>
          <a:p>
            <a:pPr lvl="2"/>
            <a:r>
              <a:rPr lang="en-US" dirty="0"/>
              <a:t>Actual object location</a:t>
            </a:r>
          </a:p>
          <a:p>
            <a:pPr lvl="2"/>
            <a:r>
              <a:rPr lang="en-US" dirty="0"/>
              <a:t>Center point of DSA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2CCEC-8ECE-1AF3-6C4D-D46623B3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F87D6-D922-37B5-E09A-C1B107CA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491" y="118872"/>
            <a:ext cx="2572109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30A0-A084-35E1-F7D6-9EC97F735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AEB6-EA1A-D2FE-17E4-092BFF3D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B666-8F08-8CD8-9B82-A507994A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50826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Better Naval Shadow Logic</a:t>
            </a:r>
          </a:p>
          <a:p>
            <a:pPr lvl="1"/>
            <a:r>
              <a:rPr lang="en-US" dirty="0"/>
              <a:t>Problem all starts because of Formation handling</a:t>
            </a:r>
          </a:p>
          <a:p>
            <a:pPr lvl="2"/>
            <a:r>
              <a:rPr lang="en-US" dirty="0"/>
              <a:t>Naval Formations are abstract - Not a real object</a:t>
            </a:r>
          </a:p>
          <a:p>
            <a:pPr lvl="2"/>
            <a:r>
              <a:rPr lang="en-US" dirty="0"/>
              <a:t>Naval Formations can travel anywhere – even land</a:t>
            </a:r>
          </a:p>
          <a:p>
            <a:pPr lvl="3"/>
            <a:r>
              <a:rPr lang="en-US" dirty="0"/>
              <a:t>Done to ease movement of true Naval vessels in Formations</a:t>
            </a:r>
          </a:p>
          <a:p>
            <a:pPr lvl="2"/>
            <a:r>
              <a:rPr lang="en-US" dirty="0"/>
              <a:t>Ellen admits this was one of her worst </a:t>
            </a:r>
            <a:br>
              <a:rPr lang="en-US" dirty="0"/>
            </a:br>
            <a:r>
              <a:rPr lang="en-US" dirty="0"/>
              <a:t>JTLS-GO decisions</a:t>
            </a:r>
          </a:p>
          <a:p>
            <a:pPr lvl="1"/>
            <a:r>
              <a:rPr lang="en-US" dirty="0"/>
              <a:t>The Solution</a:t>
            </a:r>
          </a:p>
          <a:p>
            <a:pPr lvl="2"/>
            <a:r>
              <a:rPr lang="en-US" dirty="0"/>
              <a:t>A formation will not select a new location </a:t>
            </a:r>
            <a:br>
              <a:rPr lang="en-US" dirty="0"/>
            </a:br>
            <a:r>
              <a:rPr lang="en-US" dirty="0"/>
              <a:t>unless</a:t>
            </a:r>
          </a:p>
          <a:p>
            <a:pPr lvl="3"/>
            <a:r>
              <a:rPr lang="en-US" dirty="0"/>
              <a:t>All ships can find a good station location</a:t>
            </a:r>
          </a:p>
          <a:p>
            <a:pPr lvl="3"/>
            <a:r>
              <a:rPr lang="en-US" dirty="0"/>
              <a:t>If assigned station location is not good</a:t>
            </a:r>
          </a:p>
          <a:p>
            <a:pPr lvl="4"/>
            <a:r>
              <a:rPr lang="en-US" dirty="0"/>
              <a:t>Ship will move closer and closer to </a:t>
            </a:r>
            <a:br>
              <a:rPr lang="en-US" dirty="0"/>
            </a:br>
            <a:r>
              <a:rPr lang="en-US" dirty="0"/>
              <a:t>formation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B251F-5D39-EC4A-264E-36B34875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A group of boats in the water&#10;&#10;AI-generated content may be incorrect.">
            <a:extLst>
              <a:ext uri="{FF2B5EF4-FFF2-40B4-BE49-F238E27FC236}">
                <a16:creationId xmlns:a16="http://schemas.microsoft.com/office/drawing/2014/main" id="{7E72306E-2F90-C3A6-7816-9FC7CDDB0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3296652"/>
            <a:ext cx="3801979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010E-F118-C080-0F16-C1D782E9F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FB21-1AF4-B132-8D29-7962951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A309-3755-04AE-1BF6-FFEB0CF8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Naval Shadow Logic (Con’t)</a:t>
            </a:r>
          </a:p>
          <a:p>
            <a:pPr lvl="1"/>
            <a:r>
              <a:rPr lang="en-US" dirty="0"/>
              <a:t>Extend logic to shadowing vessels</a:t>
            </a:r>
          </a:p>
          <a:p>
            <a:pPr lvl="1"/>
            <a:r>
              <a:rPr lang="en-US" dirty="0"/>
              <a:t>Shadow Naval Unit or Naval Formation</a:t>
            </a:r>
          </a:p>
          <a:p>
            <a:pPr lvl="1"/>
            <a:r>
              <a:rPr lang="en-US" dirty="0"/>
              <a:t>Can Show Naval Unit Or Naval Formation</a:t>
            </a:r>
          </a:p>
          <a:p>
            <a:pPr lvl="2"/>
            <a:r>
              <a:rPr lang="en-US" dirty="0"/>
              <a:t>If next shadowing location is infeasible:</a:t>
            </a:r>
          </a:p>
          <a:p>
            <a:pPr lvl="3"/>
            <a:r>
              <a:rPr lang="en-US" dirty="0"/>
              <a:t>Do not move closer to shadowed object</a:t>
            </a:r>
          </a:p>
          <a:p>
            <a:pPr lvl="3"/>
            <a:r>
              <a:rPr lang="en-US" dirty="0"/>
              <a:t>Move to a different bearing if no enemy ships will be:</a:t>
            </a:r>
          </a:p>
          <a:p>
            <a:pPr lvl="4"/>
            <a:r>
              <a:rPr lang="en-US" dirty="0"/>
              <a:t>Closer to shadowing vessel AND closer than shadow distance</a:t>
            </a:r>
          </a:p>
          <a:p>
            <a:pPr lvl="3"/>
            <a:r>
              <a:rPr lang="en-US" dirty="0"/>
              <a:t>If no shadow location can be found:</a:t>
            </a:r>
          </a:p>
          <a:p>
            <a:pPr lvl="4"/>
            <a:r>
              <a:rPr lang="en-US" dirty="0"/>
              <a:t>Go in wait state and ask for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7F761-9BD2-F980-48A4-2994F4CA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3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03B-01D2-2930-EC8A-9CF153EC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94BA-EEE4-4940-C67F-0417553E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Change Mission Type On Alert</a:t>
            </a:r>
          </a:p>
          <a:p>
            <a:pPr lvl="1"/>
            <a:r>
              <a:rPr lang="en-US" dirty="0"/>
              <a:t>Allow missions to be placed on alert with ad-hoc tasking</a:t>
            </a:r>
          </a:p>
          <a:p>
            <a:pPr lvl="1"/>
            <a:r>
              <a:rPr lang="en-US" dirty="0"/>
              <a:t>New mission type must be legal for the aircraft class</a:t>
            </a:r>
          </a:p>
          <a:p>
            <a:pPr lvl="1"/>
            <a:r>
              <a:rPr lang="en-US" dirty="0"/>
              <a:t>Dependent on mission load</a:t>
            </a:r>
          </a:p>
          <a:p>
            <a:pPr lvl="1"/>
            <a:r>
              <a:rPr lang="en-US" dirty="0"/>
              <a:t>What load can be used?</a:t>
            </a:r>
          </a:p>
          <a:p>
            <a:pPr lvl="2"/>
            <a:r>
              <a:rPr lang="en-US" dirty="0"/>
              <a:t>If current load was defined in the order</a:t>
            </a:r>
          </a:p>
          <a:p>
            <a:pPr lvl="3"/>
            <a:r>
              <a:rPr lang="en-US" dirty="0"/>
              <a:t>Load must be legal – no changes</a:t>
            </a:r>
          </a:p>
          <a:p>
            <a:pPr lvl="2"/>
            <a:r>
              <a:rPr lang="en-US" dirty="0"/>
              <a:t>If current load selected by the model</a:t>
            </a:r>
          </a:p>
          <a:p>
            <a:pPr lvl="3"/>
            <a:r>
              <a:rPr lang="en-US" dirty="0"/>
              <a:t>If mission is on </a:t>
            </a:r>
            <a:r>
              <a:rPr lang="en-US" b="1" dirty="0"/>
              <a:t>alert at home base</a:t>
            </a:r>
          </a:p>
          <a:p>
            <a:pPr lvl="4"/>
            <a:r>
              <a:rPr lang="en-US" b="1" dirty="0"/>
              <a:t>instantaneous load alteration</a:t>
            </a:r>
          </a:p>
          <a:p>
            <a:pPr lvl="3"/>
            <a:r>
              <a:rPr lang="en-US" dirty="0"/>
              <a:t>If mission is on alert at forward operating location (FOL)</a:t>
            </a:r>
          </a:p>
          <a:p>
            <a:pPr lvl="4"/>
            <a:r>
              <a:rPr lang="en-US" dirty="0"/>
              <a:t>Load must be legal – no changes</a:t>
            </a:r>
          </a:p>
          <a:p>
            <a:pPr lvl="1"/>
            <a:r>
              <a:rPr lang="en-US" dirty="0"/>
              <a:t>Same logic for scheduled and pre-launch missions</a:t>
            </a:r>
          </a:p>
          <a:p>
            <a:pPr lvl="2"/>
            <a:r>
              <a:rPr lang="en-US" dirty="0"/>
              <a:t>FOL restriction obviously does not apply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B80ED-7FBE-941A-10DC-339D97A2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BEA03-3E8B-C7A2-5484-0163CCFD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70" y="2404994"/>
            <a:ext cx="2362530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6772-848B-B145-1E18-4DF91726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5E13-D508-1F7D-91AD-98CBA853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53414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Not limited to UAVs</a:t>
            </a:r>
          </a:p>
          <a:p>
            <a:pPr lvl="1"/>
            <a:r>
              <a:rPr lang="en-US" dirty="0"/>
              <a:t>A swarm is another aircraft group</a:t>
            </a:r>
          </a:p>
          <a:p>
            <a:pPr lvl="2"/>
            <a:r>
              <a:rPr lang="en-US" dirty="0"/>
              <a:t>Air Mission Packages</a:t>
            </a:r>
          </a:p>
          <a:p>
            <a:pPr lvl="3"/>
            <a:r>
              <a:rPr lang="en-US" dirty="0"/>
              <a:t>Different mission types</a:t>
            </a:r>
          </a:p>
          <a:p>
            <a:pPr lvl="3"/>
            <a:r>
              <a:rPr lang="en-US" dirty="0"/>
              <a:t>Time coordinated group of missions</a:t>
            </a:r>
          </a:p>
          <a:p>
            <a:pPr lvl="3"/>
            <a:r>
              <a:rPr lang="en-US" dirty="0"/>
              <a:t>Can start in different locations</a:t>
            </a:r>
          </a:p>
          <a:p>
            <a:pPr lvl="3"/>
            <a:r>
              <a:rPr lang="en-US" dirty="0"/>
              <a:t>Travel to a closely coordinate area with </a:t>
            </a:r>
            <a:br>
              <a:rPr lang="en-US" dirty="0"/>
            </a:br>
            <a:r>
              <a:rPr lang="en-US" dirty="0"/>
              <a:t>closely coordinated time </a:t>
            </a:r>
          </a:p>
          <a:p>
            <a:pPr lvl="2"/>
            <a:r>
              <a:rPr lang="en-US" dirty="0"/>
              <a:t>COMAO</a:t>
            </a:r>
          </a:p>
          <a:p>
            <a:pPr lvl="3"/>
            <a:r>
              <a:rPr lang="en-US" dirty="0"/>
              <a:t>Different mission types</a:t>
            </a:r>
          </a:p>
          <a:p>
            <a:pPr lvl="3"/>
            <a:r>
              <a:rPr lang="en-US" dirty="0"/>
              <a:t>Independent missions with a common group name</a:t>
            </a:r>
          </a:p>
          <a:p>
            <a:pPr lvl="3"/>
            <a:r>
              <a:rPr lang="en-US" dirty="0"/>
              <a:t>Air planners responsible for coordinated time</a:t>
            </a:r>
          </a:p>
          <a:p>
            <a:pPr lvl="2"/>
            <a:r>
              <a:rPr lang="en-US" dirty="0"/>
              <a:t>Swarm</a:t>
            </a:r>
          </a:p>
          <a:p>
            <a:pPr lvl="3"/>
            <a:r>
              <a:rPr lang="en-US" dirty="0"/>
              <a:t>Different mission types</a:t>
            </a:r>
          </a:p>
          <a:p>
            <a:pPr lvl="3"/>
            <a:r>
              <a:rPr lang="en-US" dirty="0"/>
              <a:t>Missions have  same start times from same location</a:t>
            </a:r>
          </a:p>
          <a:p>
            <a:pPr lvl="3"/>
            <a:r>
              <a:rPr lang="en-US" dirty="0"/>
              <a:t>Travel together</a:t>
            </a:r>
          </a:p>
          <a:p>
            <a:pPr lvl="3"/>
            <a:r>
              <a:rPr lang="en-US" dirty="0"/>
              <a:t>Presumably, large number of aircraft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257E3-E510-C253-B8A1-64F9EBC2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AA5BD-FFF7-684B-EFC0-3095BDBCF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0" y="136525"/>
            <a:ext cx="3741821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B1241-A449-66AB-C65D-1D838378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B4B2-5726-EFE4-95A9-5C033250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D4D6C-ED7A-EE36-FD5B-E5E1A6ED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5"/>
            <a:ext cx="11329416" cy="5313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Mission types legal in a swarm:</a:t>
            </a:r>
          </a:p>
          <a:p>
            <a:pPr lvl="2"/>
            <a:r>
              <a:rPr lang="en-US" dirty="0"/>
              <a:t>OAS</a:t>
            </a:r>
          </a:p>
          <a:p>
            <a:pPr lvl="2"/>
            <a:r>
              <a:rPr lang="en-US" dirty="0"/>
              <a:t>RECCE</a:t>
            </a:r>
          </a:p>
          <a:p>
            <a:pPr lvl="2"/>
            <a:r>
              <a:rPr lang="en-US" dirty="0"/>
              <a:t>DCA Escort</a:t>
            </a:r>
          </a:p>
          <a:p>
            <a:pPr lvl="2"/>
            <a:r>
              <a:rPr lang="en-US" dirty="0"/>
              <a:t>EC – Type Communications “Jamming”</a:t>
            </a:r>
          </a:p>
          <a:p>
            <a:pPr lvl="3"/>
            <a:r>
              <a:rPr lang="en-US" dirty="0"/>
              <a:t>Must have a communication mission to direct the swarm</a:t>
            </a:r>
          </a:p>
          <a:p>
            <a:pPr lvl="3"/>
            <a:r>
              <a:rPr lang="en-US" dirty="0"/>
              <a:t>If all aircraft in communication mission(s) aircraft are dead</a:t>
            </a:r>
          </a:p>
          <a:p>
            <a:pPr lvl="4"/>
            <a:r>
              <a:rPr lang="en-US" dirty="0"/>
              <a:t>entire swarm dies</a:t>
            </a:r>
          </a:p>
          <a:p>
            <a:pPr lvl="2"/>
            <a:r>
              <a:rPr lang="en-US" dirty="0"/>
              <a:t>New Mission Type – Decoy Mission</a:t>
            </a:r>
          </a:p>
          <a:p>
            <a:pPr lvl="3"/>
            <a:r>
              <a:rPr lang="en-US" dirty="0"/>
              <a:t>Does nothing except increase size of swarm</a:t>
            </a:r>
          </a:p>
          <a:p>
            <a:pPr lvl="3"/>
            <a:r>
              <a:rPr lang="en-US" dirty="0"/>
              <a:t>Adds to safety in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0AF6-C306-2297-CE5D-A469B6B4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0954-72D3-E18C-3B09-B051054D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86C8-5131-AE14-E795-01471A27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9EB8-F88A-2607-B43A-A5372100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5"/>
            <a:ext cx="11329416" cy="5313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Swarm formed via player order</a:t>
            </a:r>
          </a:p>
          <a:p>
            <a:pPr lvl="2"/>
            <a:r>
              <a:rPr lang="en-US" dirty="0"/>
              <a:t>Similar to air mission package concept</a:t>
            </a:r>
          </a:p>
          <a:p>
            <a:pPr lvl="2"/>
            <a:r>
              <a:rPr lang="en-US" dirty="0"/>
              <a:t>Parameter indicates if it is formed on land or in the air</a:t>
            </a:r>
          </a:p>
          <a:p>
            <a:pPr lvl="1"/>
            <a:r>
              <a:rPr lang="en-US" dirty="0"/>
              <a:t>Missions defined separately</a:t>
            </a:r>
          </a:p>
          <a:p>
            <a:pPr lvl="2"/>
            <a:r>
              <a:rPr lang="en-US" dirty="0"/>
              <a:t>Told they are part of a swarm</a:t>
            </a:r>
          </a:p>
          <a:p>
            <a:pPr lvl="2"/>
            <a:r>
              <a:rPr lang="en-US" dirty="0"/>
              <a:t>Model ensures: </a:t>
            </a:r>
          </a:p>
          <a:p>
            <a:pPr lvl="3"/>
            <a:r>
              <a:rPr lang="en-US" dirty="0"/>
              <a:t>Home squadrons are at same</a:t>
            </a:r>
          </a:p>
          <a:p>
            <a:pPr lvl="4"/>
            <a:r>
              <a:rPr lang="en-US" dirty="0"/>
              <a:t>airbase, FARP, or naval unit</a:t>
            </a:r>
          </a:p>
          <a:p>
            <a:pPr lvl="3"/>
            <a:r>
              <a:rPr lang="en-US" dirty="0"/>
              <a:t>Non-Squadrons – unit radius must overlap</a:t>
            </a:r>
          </a:p>
          <a:p>
            <a:pPr lvl="2"/>
            <a:r>
              <a:rPr lang="en-US" dirty="0"/>
              <a:t>After missions are launch capable</a:t>
            </a:r>
          </a:p>
          <a:p>
            <a:pPr lvl="3"/>
            <a:r>
              <a:rPr lang="en-US" dirty="0"/>
              <a:t>First task is to join the swarm (new JTLS-GO task type)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4BBE9-4476-3CA6-AEEA-7104B4BE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EDD3-5675-AFC7-19F5-8C1EB07F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4EEE-0B8B-0E18-55E4-93EE2AD9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193"/>
            <a:ext cx="11329416" cy="47482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Delivery divided into 3 phases</a:t>
            </a:r>
          </a:p>
          <a:p>
            <a:pPr lvl="1"/>
            <a:r>
              <a:rPr lang="en-US" dirty="0"/>
              <a:t>Phase 1 - JTLS-GO 6.3.4 – Completed in February</a:t>
            </a:r>
          </a:p>
          <a:p>
            <a:pPr lvl="2"/>
            <a:r>
              <a:rPr lang="en-US" dirty="0"/>
              <a:t>Meet cybersecurity test requirements</a:t>
            </a:r>
          </a:p>
          <a:p>
            <a:pPr lvl="2"/>
            <a:r>
              <a:rPr lang="en-US" dirty="0"/>
              <a:t>Delivered as JTLS-GO 6.3.4</a:t>
            </a:r>
          </a:p>
          <a:p>
            <a:pPr lvl="1"/>
            <a:r>
              <a:rPr lang="en-US" dirty="0"/>
              <a:t>Phase 2 – JTLS-GO 6.3.5 -  To be completed by May</a:t>
            </a:r>
          </a:p>
          <a:p>
            <a:pPr lvl="2"/>
            <a:r>
              <a:rPr lang="en-US" dirty="0"/>
              <a:t>Non-data ECPs needed for NATO’s Fall exercises</a:t>
            </a:r>
          </a:p>
          <a:p>
            <a:pPr lvl="2"/>
            <a:r>
              <a:rPr lang="en-US" dirty="0"/>
              <a:t>No major system changes</a:t>
            </a:r>
          </a:p>
          <a:p>
            <a:pPr lvl="2"/>
            <a:r>
              <a:rPr lang="en-US" dirty="0"/>
              <a:t>No need to retest for cybersecurity</a:t>
            </a:r>
          </a:p>
          <a:p>
            <a:pPr lvl="1"/>
            <a:r>
              <a:rPr lang="en-US" dirty="0"/>
              <a:t>Phase 3 – JTLS-GO 6.4 - To be completed by June</a:t>
            </a:r>
          </a:p>
          <a:p>
            <a:pPr lvl="2"/>
            <a:r>
              <a:rPr lang="en-US" dirty="0"/>
              <a:t>ECPs requiring data changes</a:t>
            </a:r>
          </a:p>
          <a:p>
            <a:pPr lvl="2"/>
            <a:r>
              <a:rPr lang="en-US" dirty="0"/>
              <a:t>ECPs with system changes</a:t>
            </a:r>
          </a:p>
          <a:p>
            <a:pPr lvl="2"/>
            <a:r>
              <a:rPr lang="en-US" dirty="0"/>
              <a:t>Must retest for cybersecurity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858EC-F3B6-0F0B-7EE4-A6D1AD54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8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72E51-BBEA-19FB-CBE4-A352CA9B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6F5B-2FAB-E0E6-5C0D-B2F175F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9B70-4F20-B694-796B-071C2AD1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5341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Mobility Missions</a:t>
            </a:r>
          </a:p>
          <a:p>
            <a:pPr lvl="2"/>
            <a:r>
              <a:rPr lang="en-US" dirty="0"/>
              <a:t>Currently Can Load</a:t>
            </a:r>
          </a:p>
          <a:p>
            <a:pPr lvl="3"/>
            <a:r>
              <a:rPr lang="en-US" dirty="0"/>
              <a:t>Supplies, Single Unit, Multiple HRUs</a:t>
            </a:r>
          </a:p>
          <a:p>
            <a:pPr lvl="2"/>
            <a:r>
              <a:rPr lang="en-US" dirty="0"/>
              <a:t>Will Add Ability To Load</a:t>
            </a:r>
          </a:p>
          <a:p>
            <a:pPr lvl="3"/>
            <a:r>
              <a:rPr lang="en-US" dirty="0"/>
              <a:t>Multiple Air Missions</a:t>
            </a:r>
          </a:p>
          <a:p>
            <a:pPr lvl="4"/>
            <a:r>
              <a:rPr lang="en-US" b="1" dirty="0">
                <a:solidFill>
                  <a:srgbClr val="00B050"/>
                </a:solidFill>
              </a:rPr>
              <a:t>Load</a:t>
            </a:r>
            <a:r>
              <a:rPr lang="en-US" dirty="0"/>
              <a:t> – everyone is on the ground</a:t>
            </a:r>
          </a:p>
          <a:p>
            <a:pPr lvl="4"/>
            <a:r>
              <a:rPr lang="en-US" b="1" dirty="0">
                <a:solidFill>
                  <a:srgbClr val="00B050"/>
                </a:solidFill>
              </a:rPr>
              <a:t>Insert</a:t>
            </a:r>
          </a:p>
          <a:p>
            <a:pPr lvl="5"/>
            <a:r>
              <a:rPr lang="en-US" dirty="0"/>
              <a:t>Mobility Mission airborne</a:t>
            </a:r>
          </a:p>
          <a:p>
            <a:pPr lvl="5"/>
            <a:r>
              <a:rPr lang="en-US" dirty="0"/>
              <a:t>Missions will form a swarm and swarm starts to fly</a:t>
            </a:r>
          </a:p>
          <a:p>
            <a:pPr lvl="4"/>
            <a:r>
              <a:rPr lang="en-US" b="1" dirty="0">
                <a:solidFill>
                  <a:srgbClr val="00B050"/>
                </a:solidFill>
              </a:rPr>
              <a:t>Extract</a:t>
            </a:r>
            <a:r>
              <a:rPr lang="en-US" dirty="0"/>
              <a:t> </a:t>
            </a:r>
          </a:p>
          <a:p>
            <a:pPr lvl="5"/>
            <a:r>
              <a:rPr lang="en-US" dirty="0"/>
              <a:t>Mobility Mission airborne (puts out a net and grabs the swarm)</a:t>
            </a:r>
          </a:p>
          <a:p>
            <a:pPr lvl="5"/>
            <a:r>
              <a:rPr lang="en-US" dirty="0"/>
              <a:t>Missions will be on aircraft – swarm is canceled</a:t>
            </a:r>
          </a:p>
          <a:p>
            <a:pPr lvl="4"/>
            <a:r>
              <a:rPr lang="en-US" b="1" dirty="0">
                <a:solidFill>
                  <a:srgbClr val="00B050"/>
                </a:solidFill>
              </a:rPr>
              <a:t>Offload</a:t>
            </a:r>
          </a:p>
          <a:p>
            <a:pPr lvl="5"/>
            <a:r>
              <a:rPr lang="en-US" dirty="0"/>
              <a:t>Everyone back on the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4D24F-DDFB-85B5-C301-AD733D3B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2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B5A07-226E-6DA5-BCA6-380D7E39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6C62-121E-4353-0C5B-B24385F0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9D4B-C490-75F9-56F9-A09E56FF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5"/>
            <a:ext cx="11329416" cy="53137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Swarms have only two tasks</a:t>
            </a:r>
          </a:p>
          <a:p>
            <a:pPr lvl="2"/>
            <a:r>
              <a:rPr lang="en-US" dirty="0"/>
              <a:t>Move</a:t>
            </a:r>
          </a:p>
          <a:p>
            <a:pPr lvl="2"/>
            <a:r>
              <a:rPr lang="en-US" dirty="0"/>
              <a:t>Attack multiple targets</a:t>
            </a:r>
          </a:p>
          <a:p>
            <a:pPr lvl="3"/>
            <a:r>
              <a:rPr lang="en-US" dirty="0"/>
              <a:t>Normal attack options for OAS missions</a:t>
            </a:r>
          </a:p>
          <a:p>
            <a:pPr lvl="3"/>
            <a:r>
              <a:rPr lang="en-US" dirty="0"/>
              <a:t>The swarm does not separate</a:t>
            </a:r>
          </a:p>
          <a:p>
            <a:pPr lvl="4"/>
            <a:r>
              <a:rPr lang="en-US" dirty="0"/>
              <a:t>Always travel together from target to target</a:t>
            </a:r>
          </a:p>
          <a:p>
            <a:pPr lvl="1"/>
            <a:r>
              <a:rPr lang="en-US" dirty="0"/>
              <a:t>Other Non-Task Capabilities</a:t>
            </a:r>
          </a:p>
          <a:p>
            <a:pPr lvl="2"/>
            <a:r>
              <a:rPr lang="en-US" dirty="0"/>
              <a:t>Swarm RECCE always collect intel on assigned targets</a:t>
            </a:r>
          </a:p>
          <a:p>
            <a:pPr lvl="2"/>
            <a:r>
              <a:rPr lang="en-US" dirty="0"/>
              <a:t>Mobility Missions responsible for:</a:t>
            </a:r>
          </a:p>
          <a:p>
            <a:pPr lvl="3"/>
            <a:r>
              <a:rPr lang="en-US" dirty="0"/>
              <a:t>Loading / Offloading / Insert / Extract Tasks</a:t>
            </a:r>
          </a:p>
          <a:p>
            <a:pPr lvl="3"/>
            <a:r>
              <a:rPr lang="en-US" dirty="0"/>
              <a:t>Extract Task</a:t>
            </a:r>
          </a:p>
          <a:p>
            <a:pPr lvl="4"/>
            <a:r>
              <a:rPr lang="en-US" dirty="0"/>
              <a:t>Mobility mission waits for swarm to be close – swarm has no choice</a:t>
            </a:r>
          </a:p>
          <a:p>
            <a:pPr lvl="4"/>
            <a:r>
              <a:rPr lang="en-US" dirty="0"/>
              <a:t>Same as extract task for HRUs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C1D3-DB9E-6C59-6C1E-FF9119CD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8C14-68CB-E162-FAC7-6A5E5C69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DAD3-6BCC-FF3D-57FC-72E315C5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300F-1DA9-129D-4B66-55A604F8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5341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Representing Swarms</a:t>
            </a:r>
          </a:p>
          <a:p>
            <a:pPr lvl="1"/>
            <a:r>
              <a:rPr lang="en-US" dirty="0"/>
              <a:t>Safety In Numbers</a:t>
            </a:r>
          </a:p>
          <a:p>
            <a:pPr lvl="2"/>
            <a:r>
              <a:rPr lang="en-US" dirty="0"/>
              <a:t>Even if different aircraft types</a:t>
            </a:r>
          </a:p>
          <a:p>
            <a:pPr lvl="2"/>
            <a:r>
              <a:rPr lang="en-US" dirty="0"/>
              <a:t>Kills are randomly selected from aircraft in the swarm</a:t>
            </a:r>
          </a:p>
          <a:p>
            <a:pPr lvl="1"/>
            <a:r>
              <a:rPr lang="en-US" dirty="0"/>
              <a:t>Adjustments To</a:t>
            </a:r>
          </a:p>
          <a:p>
            <a:pPr lvl="2"/>
            <a:r>
              <a:rPr lang="en-US" dirty="0"/>
              <a:t>Air-to-Air Algorithm</a:t>
            </a:r>
          </a:p>
          <a:p>
            <a:pPr lvl="3"/>
            <a:r>
              <a:rPr lang="en-US" dirty="0"/>
              <a:t>Aircraft can fire on swarm – not on missions in the swarm</a:t>
            </a:r>
          </a:p>
          <a:p>
            <a:pPr lvl="2"/>
            <a:r>
              <a:rPr lang="en-US" dirty="0"/>
              <a:t>Surface-to-Air Algorithm</a:t>
            </a:r>
          </a:p>
          <a:p>
            <a:pPr lvl="3"/>
            <a:r>
              <a:rPr lang="en-US" dirty="0"/>
              <a:t>SAM sites can fire on swarm – not on missions in the swarm</a:t>
            </a:r>
          </a:p>
          <a:p>
            <a:pPr lvl="1"/>
            <a:r>
              <a:rPr lang="en-US" dirty="0"/>
              <a:t>Missions cannot:</a:t>
            </a:r>
          </a:p>
          <a:p>
            <a:pPr lvl="2"/>
            <a:r>
              <a:rPr lang="en-US" dirty="0"/>
              <a:t>Leave a swarm</a:t>
            </a:r>
          </a:p>
          <a:p>
            <a:pPr lvl="2"/>
            <a:r>
              <a:rPr lang="en-US" dirty="0"/>
              <a:t>Cannot be split while in a swarm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9006B-E110-7F9A-816B-8A1461FF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9FB1-382C-78A1-8F73-85142605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77C5-EE14-D60C-3469-1127CE63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Container Units</a:t>
            </a:r>
          </a:p>
          <a:p>
            <a:pPr lvl="1"/>
            <a:r>
              <a:rPr lang="en-US" dirty="0"/>
              <a:t>NATO Request – these are units without:</a:t>
            </a:r>
          </a:p>
          <a:p>
            <a:pPr lvl="2"/>
            <a:r>
              <a:rPr lang="en-US" dirty="0"/>
              <a:t>Combat Systems</a:t>
            </a:r>
          </a:p>
          <a:p>
            <a:pPr lvl="2"/>
            <a:r>
              <a:rPr lang="en-US" dirty="0"/>
              <a:t>Supplies</a:t>
            </a:r>
          </a:p>
          <a:p>
            <a:pPr lvl="2"/>
            <a:r>
              <a:rPr lang="en-US" dirty="0"/>
              <a:t>Target</a:t>
            </a:r>
          </a:p>
          <a:p>
            <a:pPr lvl="1"/>
            <a:r>
              <a:rPr lang="en-US" dirty="0"/>
              <a:t>Container Units Have</a:t>
            </a:r>
          </a:p>
          <a:p>
            <a:pPr lvl="2"/>
            <a:r>
              <a:rPr lang="en-US" dirty="0"/>
              <a:t>Long Name, Short Name, C4I Name</a:t>
            </a:r>
          </a:p>
          <a:p>
            <a:pPr lvl="2"/>
            <a:r>
              <a:rPr lang="en-US" dirty="0"/>
              <a:t>Symbol and Command Level</a:t>
            </a:r>
          </a:p>
          <a:p>
            <a:pPr lvl="2"/>
            <a:r>
              <a:rPr lang="en-US" dirty="0"/>
              <a:t>Location</a:t>
            </a:r>
          </a:p>
          <a:p>
            <a:pPr lvl="2"/>
            <a:r>
              <a:rPr lang="en-US" dirty="0"/>
              <a:t>Higher HQ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Do not have a prototype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66C3-56F7-424A-EC3C-0990C75C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F95CB-D82F-AF85-ACB5-128D3B15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98" y="1218967"/>
            <a:ext cx="2353003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7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8D076-60A5-CDA1-747B-533AE3332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4213-E9DE-8669-5321-55B9FA5D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DCB8-6597-C5A2-6EA4-646DEEE1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Container 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JTLS-GO development team asked the same question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Grouping Folders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Seen in use as a JS/J7 JLVC Concept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NATO appears to be adopting this concept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DDS Unit Table – For Container Units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Is in the command hierarchy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Will always arrive at time zero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No TPFDD time in the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B5206-00EA-7D44-46D4-70539851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0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4D2E-A4CC-A423-0E56-D6A85E91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1C72-8336-0230-CDC9-A6A994B2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FB0C-31E3-F772-D60F-BD11269F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Container 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SVP warning if Top Unit on a side is not a container unit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Container units will be perceived by all sides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Currently it is a STARTEX order to tell all sides about top unit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This is needed to start to perceive opposing force hierarchy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orders will not allow entry of container units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Change command hierarchy will allow a container unit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Container units are always: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At 100% strength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 defend mission and posture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0925-CA74-8878-3674-65F8A094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8FBF-BCA5-B5A2-AEC7-6635291F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AE1F-CBD9-E05D-E30D-DD1948AA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Dual Mode SAM Fire Control / Acquisition Sensors</a:t>
            </a:r>
          </a:p>
          <a:p>
            <a:pPr lvl="1"/>
            <a:r>
              <a:rPr lang="en-US" dirty="0"/>
              <a:t>Currently Surface-To-Air Missile (SAM) Sites</a:t>
            </a:r>
          </a:p>
          <a:p>
            <a:pPr lvl="2"/>
            <a:r>
              <a:rPr lang="en-US" dirty="0"/>
              <a:t>Have a Fire Control (FC) Radar</a:t>
            </a:r>
          </a:p>
          <a:p>
            <a:pPr lvl="3"/>
            <a:r>
              <a:rPr lang="en-US" dirty="0"/>
              <a:t>It is used only to guide the missile to the target</a:t>
            </a:r>
          </a:p>
          <a:p>
            <a:pPr lvl="3"/>
            <a:r>
              <a:rPr lang="en-US" dirty="0"/>
              <a:t>It has no air search target acquisition capability</a:t>
            </a:r>
          </a:p>
          <a:p>
            <a:pPr lvl="3"/>
            <a:r>
              <a:rPr lang="en-US" dirty="0"/>
              <a:t>This is not realistic</a:t>
            </a:r>
          </a:p>
          <a:p>
            <a:pPr lvl="2"/>
            <a:r>
              <a:rPr lang="en-US" dirty="0"/>
              <a:t>Database solves acquisition problem</a:t>
            </a:r>
          </a:p>
          <a:p>
            <a:pPr lvl="3"/>
            <a:r>
              <a:rPr lang="en-US" dirty="0"/>
              <a:t>Add acquisition radar owned by the SAM unit</a:t>
            </a:r>
          </a:p>
          <a:p>
            <a:pPr lvl="3"/>
            <a:r>
              <a:rPr lang="en-US" dirty="0"/>
              <a:t>If FC sensor and acquisition are not the same piece of equipment</a:t>
            </a:r>
          </a:p>
          <a:p>
            <a:pPr lvl="4"/>
            <a:r>
              <a:rPr lang="en-US" dirty="0"/>
              <a:t>Suppression and damage are not realistic</a:t>
            </a:r>
          </a:p>
          <a:p>
            <a:pPr lvl="4"/>
            <a:r>
              <a:rPr lang="en-US" dirty="0"/>
              <a:t>If one is killed the other remains functioning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6A00-5FC1-4D28-4D58-D8C8FA25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4606F-8893-2B69-E738-6DF63390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18" y="1807577"/>
            <a:ext cx="238158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5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C87E2-2647-2F19-82E7-42284E3D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3A8D-4D39-BAAA-7F79-9782290A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604C-CF67-6DE9-AFC8-2D037CBA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Dual Mode SAM FC / Acquisition Sensors (Con’t)</a:t>
            </a:r>
          </a:p>
          <a:p>
            <a:pPr lvl="1"/>
            <a:r>
              <a:rPr lang="en-US" dirty="0"/>
              <a:t>In JTLS 6.3, one sensor may be assigned several modes</a:t>
            </a:r>
          </a:p>
          <a:p>
            <a:pPr lvl="2"/>
            <a:r>
              <a:rPr lang="en-US" dirty="0"/>
              <a:t>Any combination of:</a:t>
            </a:r>
          </a:p>
          <a:p>
            <a:pPr lvl="3"/>
            <a:r>
              <a:rPr lang="en-US" dirty="0"/>
              <a:t>Air Search, Surface Search</a:t>
            </a:r>
          </a:p>
          <a:p>
            <a:pPr lvl="3"/>
            <a:r>
              <a:rPr lang="en-US" dirty="0"/>
              <a:t>Active Sonar, Passive Sonar</a:t>
            </a:r>
          </a:p>
          <a:p>
            <a:pPr lvl="3"/>
            <a:r>
              <a:rPr lang="en-US" dirty="0"/>
              <a:t>Counter-Battery</a:t>
            </a:r>
          </a:p>
          <a:p>
            <a:pPr lvl="2"/>
            <a:r>
              <a:rPr lang="en-US" dirty="0"/>
              <a:t>Adding Fire Control Sensor to this list</a:t>
            </a:r>
          </a:p>
          <a:p>
            <a:pPr lvl="1"/>
            <a:r>
              <a:rPr lang="en-US" dirty="0"/>
              <a:t>New SVP Errors / Warnings to accompany data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92331-E7C6-4E35-B70E-273CB1BE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A626-0F4B-E323-8D6F-8306C07CE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10D7-87EA-1DF2-07AD-AE3EC44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56D9B-F066-63B6-A5A7-D4250472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Dual Mode SAM FC / Acquisition Sensors (Con’t)</a:t>
            </a:r>
          </a:p>
          <a:p>
            <a:pPr lvl="1"/>
            <a:r>
              <a:rPr lang="en-US" dirty="0"/>
              <a:t>Implementation is simple</a:t>
            </a:r>
          </a:p>
          <a:p>
            <a:pPr lvl="2"/>
            <a:r>
              <a:rPr lang="en-US" dirty="0"/>
              <a:t>Increased capability with assigned modes:</a:t>
            </a:r>
          </a:p>
          <a:p>
            <a:pPr lvl="3"/>
            <a:r>
              <a:rPr lang="en-US" dirty="0"/>
              <a:t>Air Search Range – detect air objects</a:t>
            </a:r>
          </a:p>
          <a:p>
            <a:pPr lvl="3"/>
            <a:r>
              <a:rPr lang="en-US" dirty="0"/>
              <a:t>Surface Search Range –  detect surface(d) naval objects</a:t>
            </a:r>
          </a:p>
          <a:p>
            <a:pPr lvl="3"/>
            <a:r>
              <a:rPr lang="en-US" dirty="0"/>
              <a:t>Active Sonar – detect surface and subsurface naval objects</a:t>
            </a:r>
          </a:p>
          <a:p>
            <a:pPr lvl="3"/>
            <a:r>
              <a:rPr lang="en-US" dirty="0"/>
              <a:t>Passive Sonar -  detect surface and subsurface naval objects</a:t>
            </a:r>
          </a:p>
          <a:p>
            <a:pPr lvl="3"/>
            <a:r>
              <a:rPr lang="en-US" dirty="0"/>
              <a:t>Counter Battery – detect opposing force firing positions</a:t>
            </a:r>
          </a:p>
          <a:p>
            <a:pPr lvl="1"/>
            <a:r>
              <a:rPr lang="en-US" dirty="0"/>
              <a:t>Remember the way JTLS-GO stays Unclassified</a:t>
            </a:r>
          </a:p>
          <a:p>
            <a:pPr lvl="2"/>
            <a:r>
              <a:rPr lang="en-US" dirty="0"/>
              <a:t>No assumptions of real-world capabilities</a:t>
            </a:r>
          </a:p>
          <a:p>
            <a:pPr lvl="2"/>
            <a:r>
              <a:rPr lang="en-US" dirty="0"/>
              <a:t>Flexibility of data – if the data allows it, it is possible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19CAA-6580-BFCC-1414-32F231D7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3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DD441-838B-8B23-C160-DA9B3A4F4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383D-1DFB-0385-5B6B-CB1FD572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B59B-82CE-1D6C-1CC0-F097264E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1970327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Improve Destroying Satellites</a:t>
            </a:r>
          </a:p>
          <a:p>
            <a:pPr lvl="1"/>
            <a:r>
              <a:rPr lang="en-US" dirty="0"/>
              <a:t>Currently no way to know satellite has been destroyed</a:t>
            </a:r>
          </a:p>
          <a:p>
            <a:pPr lvl="2"/>
            <a:r>
              <a:rPr lang="en-US" dirty="0"/>
              <a:t>Its radius changes from search radius to debris radius</a:t>
            </a:r>
          </a:p>
          <a:p>
            <a:pPr lvl="1"/>
            <a:r>
              <a:rPr lang="en-US" dirty="0"/>
              <a:t>Add new  API attributes for Satellite Status</a:t>
            </a:r>
          </a:p>
          <a:p>
            <a:pPr lvl="1"/>
            <a:r>
              <a:rPr lang="en-US" dirty="0"/>
              <a:t>Make this information available in:</a:t>
            </a:r>
          </a:p>
          <a:p>
            <a:pPr lvl="2"/>
            <a:r>
              <a:rPr lang="en-US" dirty="0"/>
              <a:t>Satellite IMT</a:t>
            </a:r>
          </a:p>
          <a:p>
            <a:pPr lvl="2"/>
            <a:r>
              <a:rPr lang="en-US" dirty="0"/>
              <a:t>Satellite SITREP</a:t>
            </a:r>
          </a:p>
          <a:p>
            <a:pPr lvl="2"/>
            <a:r>
              <a:rPr lang="en-US" dirty="0"/>
              <a:t>Change Satellite Symbol</a:t>
            </a:r>
          </a:p>
          <a:p>
            <a:pPr lvl="1"/>
            <a:r>
              <a:rPr lang="en-US" dirty="0"/>
              <a:t>Add new database parameter</a:t>
            </a:r>
          </a:p>
          <a:p>
            <a:pPr lvl="2"/>
            <a:r>
              <a:rPr lang="en-US" dirty="0"/>
              <a:t>Destroyed Satellite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CF461-AB30-2ABB-ADEC-A814116E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C6AE3-E7DF-6E44-B74C-6F9D461B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312" y="3489158"/>
            <a:ext cx="2419688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89C6-3C22-DB3F-DC13-F4BFF3B9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Completed in February</a:t>
            </a:r>
          </a:p>
          <a:p>
            <a:r>
              <a:rPr lang="en-US" dirty="0"/>
              <a:t>Consisted of:</a:t>
            </a:r>
          </a:p>
          <a:p>
            <a:pPr lvl="1"/>
            <a:r>
              <a:rPr lang="en-US" dirty="0"/>
              <a:t>Three cybersecurity ECPs</a:t>
            </a:r>
          </a:p>
          <a:p>
            <a:pPr lvl="2"/>
            <a:r>
              <a:rPr lang="en-US" dirty="0"/>
              <a:t>Encrypted DDS Passwords</a:t>
            </a:r>
          </a:p>
          <a:p>
            <a:pPr lvl="2"/>
            <a:r>
              <a:rPr lang="en-US" dirty="0"/>
              <a:t>DDS Client Permissions</a:t>
            </a:r>
          </a:p>
          <a:p>
            <a:pPr lvl="2"/>
            <a:r>
              <a:rPr lang="en-US" dirty="0"/>
              <a:t>Trusted User Environment</a:t>
            </a:r>
          </a:p>
          <a:p>
            <a:pPr lvl="1"/>
            <a:r>
              <a:rPr lang="en-US" dirty="0"/>
              <a:t>One simple, functional ECP</a:t>
            </a:r>
          </a:p>
          <a:p>
            <a:pPr lvl="2"/>
            <a:r>
              <a:rPr lang="en-US" dirty="0"/>
              <a:t>Deterministic Damage Combat System order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B298-2439-26DF-D20A-37C9E0D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97116-C293-8156-8259-3B4F73C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JTLS-GO 6.3.4</a:t>
            </a:r>
          </a:p>
        </p:txBody>
      </p:sp>
    </p:spTree>
    <p:extLst>
      <p:ext uri="{BB962C8B-B14F-4D97-AF65-F5344CB8AC3E}">
        <p14:creationId xmlns:p14="http://schemas.microsoft.com/office/powerpoint/2010/main" val="391992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C06A-31C4-C3DE-B2C1-0FE901F0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2858-9611-74EA-D137-D22B568D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WHIP Map Tile Server Integration</a:t>
            </a:r>
          </a:p>
          <a:p>
            <a:pPr lvl="1"/>
            <a:r>
              <a:rPr lang="en-US" dirty="0"/>
              <a:t>NATO has funded the project</a:t>
            </a:r>
          </a:p>
          <a:p>
            <a:pPr lvl="2"/>
            <a:r>
              <a:rPr lang="en-US" dirty="0"/>
              <a:t>Will require JTLS-GO cyber recertification from </a:t>
            </a:r>
            <a:br>
              <a:rPr lang="en-US" dirty="0"/>
            </a:br>
            <a:r>
              <a:rPr lang="en-US" dirty="0"/>
              <a:t>NATO</a:t>
            </a:r>
          </a:p>
          <a:p>
            <a:pPr lvl="1"/>
            <a:r>
              <a:rPr lang="en-US" dirty="0"/>
              <a:t>Implementation supports Web Map Service protocol</a:t>
            </a:r>
          </a:p>
          <a:p>
            <a:pPr lvl="2"/>
            <a:r>
              <a:rPr lang="en-US" dirty="0"/>
              <a:t>Organizations encouraged can use their own map server</a:t>
            </a:r>
          </a:p>
          <a:p>
            <a:pPr lvl="2"/>
            <a:r>
              <a:rPr lang="en-US" dirty="0"/>
              <a:t>Important given various cybersecurity regulations worldwide</a:t>
            </a:r>
          </a:p>
          <a:p>
            <a:pPr lvl="1"/>
            <a:r>
              <a:rPr lang="en-US" dirty="0"/>
              <a:t>Capability is optional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Will preserve CADRG Capability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Will remove </a:t>
            </a:r>
            <a:r>
              <a:rPr lang="en-US" b="1" dirty="0" err="1">
                <a:solidFill>
                  <a:srgbClr val="FF0000"/>
                </a:solidFill>
              </a:rPr>
              <a:t>GeoTIFF</a:t>
            </a:r>
            <a:r>
              <a:rPr lang="en-US" b="1" dirty="0">
                <a:solidFill>
                  <a:srgbClr val="FF0000"/>
                </a:solidFill>
              </a:rPr>
              <a:t> capability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68F27-769C-16C0-1044-05283879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F7C3C-AF20-8E47-7A85-B7731B25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312" y="426643"/>
            <a:ext cx="2419688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7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2983-991B-6199-FE1C-731F2DBD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E3EF-A031-2042-48E9-610F5742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TPFDD Order Spreadsheet Capability</a:t>
            </a:r>
          </a:p>
          <a:p>
            <a:pPr lvl="1"/>
            <a:r>
              <a:rPr lang="en-US" dirty="0"/>
              <a:t>Current Capability</a:t>
            </a:r>
          </a:p>
          <a:p>
            <a:pPr lvl="2"/>
            <a:r>
              <a:rPr lang="en-US" dirty="0"/>
              <a:t>Implemented TPFDD In / Out of Theater for hierarchy</a:t>
            </a:r>
          </a:p>
          <a:p>
            <a:pPr lvl="2"/>
            <a:r>
              <a:rPr lang="en-US" dirty="0"/>
              <a:t>No easy way to TPFDD several non-hierarchy units</a:t>
            </a:r>
          </a:p>
          <a:p>
            <a:pPr lvl="1"/>
            <a:r>
              <a:rPr lang="en-US" dirty="0"/>
              <a:t>New Capability</a:t>
            </a:r>
          </a:p>
          <a:p>
            <a:pPr lvl="2"/>
            <a:r>
              <a:rPr lang="en-US" dirty="0"/>
              <a:t>Implement Expanded TPFDD IMT</a:t>
            </a:r>
          </a:p>
          <a:p>
            <a:pPr lvl="3"/>
            <a:r>
              <a:rPr lang="en-US" dirty="0"/>
              <a:t>Has all needed TPFDD data</a:t>
            </a:r>
          </a:p>
          <a:p>
            <a:pPr lvl="2"/>
            <a:r>
              <a:rPr lang="en-US" dirty="0"/>
              <a:t>Select multiple units from TPFDD IMT </a:t>
            </a:r>
          </a:p>
          <a:p>
            <a:pPr lvl="2"/>
            <a:r>
              <a:rPr lang="en-US" dirty="0"/>
              <a:t>Use IMT Spreadsheet capability to create:</a:t>
            </a:r>
          </a:p>
          <a:p>
            <a:pPr lvl="3"/>
            <a:r>
              <a:rPr lang="en-US" dirty="0"/>
              <a:t>Manage TPFDD Order</a:t>
            </a:r>
          </a:p>
          <a:p>
            <a:pPr lvl="3"/>
            <a:r>
              <a:rPr lang="en-US" dirty="0"/>
              <a:t>Review Spreadsheet</a:t>
            </a:r>
          </a:p>
          <a:p>
            <a:pPr lvl="3"/>
            <a:r>
              <a:rPr lang="en-US" dirty="0"/>
              <a:t>Change As Needed, Such As TPFDD Time</a:t>
            </a:r>
          </a:p>
          <a:p>
            <a:pPr lvl="3"/>
            <a:r>
              <a:rPr lang="en-US" dirty="0"/>
              <a:t>Send spreadsheet directly from WHIP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A0BA-7FA0-F9CF-FA51-095CD38C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6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1487-DE69-320F-3C7E-4C7BC8A2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CF2B-C665-CE92-EF5F-4DAF250D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430000" cy="4748213"/>
          </a:xfrm>
        </p:spPr>
        <p:txBody>
          <a:bodyPr>
            <a:normAutofit/>
          </a:bodyPr>
          <a:lstStyle/>
          <a:p>
            <a:r>
              <a:rPr lang="en-US" dirty="0"/>
              <a:t>Import JS/J7 Joint Tactical Data System OBS File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capability will be available in JTLS-GO 6.4.0.0</a:t>
            </a:r>
          </a:p>
          <a:p>
            <a:pPr lvl="1"/>
            <a:r>
              <a:rPr lang="en-US" i="0" u="none" strike="noStrike" baseline="0" dirty="0">
                <a:solidFill>
                  <a:schemeClr val="tx1"/>
                </a:solidFill>
              </a:rPr>
              <a:t>Development plan moving forward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Updates expected in each JTLS-GO 6.4 maintenance release </a:t>
            </a:r>
            <a:r>
              <a:rPr lang="en-US" i="0" u="none" strike="noStrike" baseline="0" dirty="0">
                <a:solidFill>
                  <a:schemeClr val="tx1"/>
                </a:solidFill>
              </a:rPr>
              <a:t>during fiscal year 2025 – ending in September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Next effort – Export OBS file from JTLS-GO end state</a:t>
            </a:r>
            <a:endParaRPr lang="en-US" i="0" u="none" strike="noStrike" baseline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i="0" u="none" strike="noStrike" baseline="0" dirty="0">
              <a:solidFill>
                <a:schemeClr val="tx1"/>
              </a:solidFill>
            </a:endParaRP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FAC-965C-137E-32B5-B9EBA0B5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38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F0E5-B830-ED16-C4C3-177486E1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794B8-3D32-C081-5E3D-5A1701C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E3491-BB1B-6237-DD89-F99F2B53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8296"/>
            <a:ext cx="9448800" cy="52101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F4E5DD5-3AAE-5E8A-9DF9-82E46084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JLVC OBS Integration – Phase 1</a:t>
            </a:r>
          </a:p>
        </p:txBody>
      </p:sp>
    </p:spTree>
    <p:extLst>
      <p:ext uri="{BB962C8B-B14F-4D97-AF65-F5344CB8AC3E}">
        <p14:creationId xmlns:p14="http://schemas.microsoft.com/office/powerpoint/2010/main" val="3547982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F88F-7359-E166-F6B7-F82086C5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JLVC OBS Integration –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9D6E3-472E-AEDE-22DB-6D9270D2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5179E-6B55-C8B5-DB03-AEED59A2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8057D-E547-5946-181D-93A7FF85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" y="1297877"/>
            <a:ext cx="10820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2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499-8184-0C14-8363-5E56396D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JTLS-GO 6.4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7E5D-11A2-7C01-3080-528E3A39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Power Grid In JTLS-GO</a:t>
            </a:r>
          </a:p>
          <a:p>
            <a:pPr lvl="1"/>
            <a:r>
              <a:rPr lang="en-US" dirty="0"/>
              <a:t>Won’t be done for initial delivery of JTLS-GO 6.4</a:t>
            </a:r>
          </a:p>
          <a:p>
            <a:pPr lvl="1"/>
            <a:r>
              <a:rPr lang="en-US" dirty="0"/>
              <a:t>Considering adding data structures in the database</a:t>
            </a:r>
          </a:p>
          <a:p>
            <a:pPr lvl="2"/>
            <a:r>
              <a:rPr lang="en-US" dirty="0"/>
              <a:t>Won’t need to wait for JTLS-GO 6.5</a:t>
            </a:r>
          </a:p>
          <a:p>
            <a:pPr lvl="1"/>
            <a:r>
              <a:rPr lang="en-US" dirty="0"/>
              <a:t>Still under discussion and consideration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A123A-00DA-5987-DBDD-92D8C73E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6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0DA3-C867-8251-6303-645B2D43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3655-1F16-50A2-E03F-7B48FB17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Plan Is Red Hat 9.5</a:t>
            </a:r>
          </a:p>
          <a:p>
            <a:pPr lvl="1"/>
            <a:r>
              <a:rPr lang="en-US" dirty="0"/>
              <a:t>For all practical purposes</a:t>
            </a:r>
          </a:p>
          <a:p>
            <a:pPr lvl="2"/>
            <a:r>
              <a:rPr lang="en-US" dirty="0"/>
              <a:t>not backwards compatible</a:t>
            </a:r>
          </a:p>
          <a:p>
            <a:pPr lvl="2"/>
            <a:r>
              <a:rPr lang="en-US" dirty="0"/>
              <a:t>not impossible, but limited (if any) such testing</a:t>
            </a:r>
          </a:p>
          <a:p>
            <a:pPr lvl="1"/>
            <a:r>
              <a:rPr lang="en-US" dirty="0"/>
              <a:t>Demonstrations this week will be on Red Hat 9.5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9A030-0B61-E48E-C7D4-6DEC95B1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3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7116-C293-8156-8259-3B4F73C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JTLS-GO 6.4 Delivery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89C6-3C22-DB3F-DC13-F4BFF3B9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new cybersecurity requirements:</a:t>
            </a:r>
          </a:p>
          <a:p>
            <a:pPr lvl="1"/>
            <a:r>
              <a:rPr lang="en-US" dirty="0"/>
              <a:t>Need to deliver official version for cybersecurity tests</a:t>
            </a:r>
          </a:p>
          <a:p>
            <a:pPr lvl="2"/>
            <a:r>
              <a:rPr lang="en-US" dirty="0"/>
              <a:t>June 20, 2025</a:t>
            </a:r>
          </a:p>
          <a:p>
            <a:pPr lvl="1"/>
            <a:r>
              <a:rPr lang="en-US" dirty="0"/>
              <a:t>JTLS-GO does not want to lose agility</a:t>
            </a:r>
          </a:p>
          <a:p>
            <a:pPr lvl="2"/>
            <a:r>
              <a:rPr lang="en-US" dirty="0"/>
              <a:t>Continued detailed testing throughout the summer</a:t>
            </a:r>
          </a:p>
          <a:p>
            <a:pPr lvl="1"/>
            <a:r>
              <a:rPr lang="en-US" dirty="0"/>
              <a:t>Do not plan on using exercise ready JTLS-GO 6.4</a:t>
            </a:r>
          </a:p>
          <a:p>
            <a:pPr lvl="2"/>
            <a:r>
              <a:rPr lang="en-US" dirty="0"/>
              <a:t> Until October 2025</a:t>
            </a:r>
          </a:p>
          <a:p>
            <a:r>
              <a:rPr lang="en-US" dirty="0"/>
              <a:t>May be getting funds to link to new US Air Planning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B298-2439-26DF-D20A-37C9E0D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8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8B7C-C7C5-5588-E770-C7B07BA5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</p:spPr>
        <p:txBody>
          <a:bodyPr/>
          <a:lstStyle/>
          <a:p>
            <a:r>
              <a:rPr lang="en-US" dirty="0"/>
              <a:t>Encrypted DDS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15DD-C1DA-4008-F23C-EC3A5EE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/>
          </a:bodyPr>
          <a:lstStyle/>
          <a:p>
            <a:r>
              <a:rPr lang="en-US" dirty="0"/>
              <a:t>Similar to WHIP passwords in 6.3</a:t>
            </a:r>
          </a:p>
          <a:p>
            <a:pPr lvl="1"/>
            <a:r>
              <a:rPr lang="en-US" dirty="0"/>
              <a:t>Assign default password in DCP</a:t>
            </a:r>
          </a:p>
          <a:p>
            <a:pPr lvl="1"/>
            <a:r>
              <a:rPr lang="en-US" dirty="0"/>
              <a:t>Passwords saved in encrypted format</a:t>
            </a:r>
          </a:p>
          <a:p>
            <a:pPr lvl="1"/>
            <a:r>
              <a:rPr lang="en-US" dirty="0"/>
              <a:t>Users forced to reset password on first login</a:t>
            </a:r>
          </a:p>
          <a:p>
            <a:pPr lvl="1"/>
            <a:r>
              <a:rPr lang="en-US" dirty="0"/>
              <a:t>Only that user knows the password</a:t>
            </a:r>
          </a:p>
          <a:p>
            <a:r>
              <a:rPr lang="en-US" dirty="0"/>
              <a:t>Ensure data changes are accountable</a:t>
            </a:r>
          </a:p>
          <a:p>
            <a:pPr lvl="1"/>
            <a:r>
              <a:rPr lang="en-US" dirty="0"/>
              <a:t>DDS logs changes made by each user</a:t>
            </a:r>
          </a:p>
          <a:p>
            <a:pPr lvl="1"/>
            <a:r>
              <a:rPr lang="en-US" dirty="0"/>
              <a:t>Organizations needs to enforce a password policy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4AAE6-AC9D-D822-9DE9-D771D3E9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5A30C4-EBC8-D6DC-F156-8F006133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81" y="960120"/>
            <a:ext cx="2467319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0CAD-6ACB-23B4-1F7A-54B2E788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CB0A-4991-50EF-9B28-D32FFF6C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User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5410-95FD-3F28-D7D1-B025C0D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0972800" cy="4748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 Control can control permissions for each DDS User</a:t>
            </a:r>
          </a:p>
          <a:p>
            <a:pPr lvl="1"/>
            <a:r>
              <a:rPr lang="en-US" dirty="0"/>
              <a:t>Was a cybersecurity issue</a:t>
            </a:r>
          </a:p>
          <a:p>
            <a:pPr lvl="1"/>
            <a:r>
              <a:rPr lang="en-US" dirty="0"/>
              <a:t>Useful operationally</a:t>
            </a:r>
          </a:p>
          <a:p>
            <a:r>
              <a:rPr lang="en-US" dirty="0"/>
              <a:t>5 Levels of Permissions</a:t>
            </a:r>
          </a:p>
          <a:p>
            <a:pPr lvl="1"/>
            <a:r>
              <a:rPr lang="en-US" dirty="0"/>
              <a:t>#1 Download Database to Scenario Files</a:t>
            </a:r>
          </a:p>
          <a:p>
            <a:pPr lvl="2"/>
            <a:r>
              <a:rPr lang="en-US" dirty="0"/>
              <a:t>Downloads are inherently a destructive process</a:t>
            </a:r>
          </a:p>
          <a:p>
            <a:pPr lvl="2"/>
            <a:r>
              <a:rPr lang="en-US" dirty="0"/>
              <a:t>Old scenario files are overwritten</a:t>
            </a:r>
          </a:p>
          <a:p>
            <a:pPr lvl="1"/>
            <a:r>
              <a:rPr lang="en-US" dirty="0"/>
              <a:t>#2 Run Scenario Verification Program (SVP)</a:t>
            </a:r>
          </a:p>
          <a:p>
            <a:pPr lvl="2"/>
            <a:r>
              <a:rPr lang="en-US" dirty="0"/>
              <a:t>Fresh SVP logs affect users making scenario corrections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6FCAF-E40A-CD8E-1B89-7109E39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FA94F-D00B-6359-90E1-540F3207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944" y="2223919"/>
            <a:ext cx="2372056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DA94-6F7D-B246-CD9E-ABB4423C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E5F9-8BAC-0DC5-C911-F5D51C4E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User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F962-A1F2-9E1B-1ED5-586E35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/>
          </a:bodyPr>
          <a:lstStyle/>
          <a:p>
            <a:r>
              <a:rPr lang="en-US" dirty="0"/>
              <a:t>Permissions </a:t>
            </a:r>
          </a:p>
          <a:p>
            <a:pPr lvl="1"/>
            <a:r>
              <a:rPr lang="en-US" dirty="0"/>
              <a:t>#3 Correct Scenario Issues</a:t>
            </a:r>
          </a:p>
          <a:p>
            <a:pPr lvl="2"/>
            <a:r>
              <a:rPr lang="en-US" dirty="0"/>
              <a:t>Not everyone is familiar with scenario errors and warnings</a:t>
            </a:r>
          </a:p>
          <a:p>
            <a:pPr lvl="2"/>
            <a:r>
              <a:rPr lang="en-US" dirty="0"/>
              <a:t>Some automatic corrections affect numerous things</a:t>
            </a:r>
          </a:p>
          <a:p>
            <a:pPr lvl="2"/>
            <a:r>
              <a:rPr lang="en-US" dirty="0"/>
              <a:t>Inexperienced users can cause more harm than good</a:t>
            </a:r>
          </a:p>
          <a:p>
            <a:pPr lvl="1"/>
            <a:r>
              <a:rPr lang="en-US" dirty="0"/>
              <a:t>#4 Run JOBE Assignment / Integrator</a:t>
            </a:r>
          </a:p>
          <a:p>
            <a:pPr lvl="2"/>
            <a:r>
              <a:rPr lang="en-US" dirty="0"/>
              <a:t>Very specialized tool</a:t>
            </a:r>
          </a:p>
          <a:p>
            <a:pPr lvl="2"/>
            <a:r>
              <a:rPr lang="en-US" dirty="0"/>
              <a:t>Average DDS User not familiar with the capability</a:t>
            </a:r>
          </a:p>
          <a:p>
            <a:pPr lvl="2"/>
            <a:r>
              <a:rPr lang="en-US" dirty="0"/>
              <a:t>We can arrange demo during Wednesday demo session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C5FA6-E958-745A-EABB-37E29962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76F18-B3EA-882B-26A6-1402FABC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00A0-8D01-AA27-0067-AB4C40FF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User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C0AE-90D2-41DB-55C4-1DD84AF4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/>
          </a:bodyPr>
          <a:lstStyle/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#5 Table-Level Permissions</a:t>
            </a:r>
          </a:p>
          <a:p>
            <a:pPr lvl="2"/>
            <a:r>
              <a:rPr lang="en-US" dirty="0"/>
              <a:t>All users can see every table</a:t>
            </a:r>
          </a:p>
          <a:p>
            <a:pPr lvl="2"/>
            <a:r>
              <a:rPr lang="en-US" dirty="0"/>
              <a:t>Configuration file specifies editable tables</a:t>
            </a:r>
          </a:p>
          <a:p>
            <a:pPr lvl="2"/>
            <a:r>
              <a:rPr lang="en-US" dirty="0"/>
              <a:t>Each DDS User is assigned a configuration file</a:t>
            </a:r>
          </a:p>
          <a:p>
            <a:pPr lvl="2"/>
            <a:r>
              <a:rPr lang="en-US" dirty="0"/>
              <a:t>Examples</a:t>
            </a:r>
          </a:p>
          <a:p>
            <a:pPr lvl="3"/>
            <a:r>
              <a:rPr lang="en-US" dirty="0"/>
              <a:t>Not everyone understand all data – limit based on understanding</a:t>
            </a:r>
          </a:p>
          <a:p>
            <a:pPr lvl="3"/>
            <a:r>
              <a:rPr lang="en-US" dirty="0"/>
              <a:t>US INDO-PACOM does collaborative database building </a:t>
            </a:r>
          </a:p>
          <a:p>
            <a:pPr lvl="4"/>
            <a:r>
              <a:rPr lang="en-US" dirty="0"/>
              <a:t>Coalition Partners can edit Order Of Battle Data but not Engineering Data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0666B-3321-3F81-2BB7-D168FE9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1775-3B2B-8B79-ED32-3D1AB1BD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User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53F7-F530-95CE-E950-C0BA5C35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329416" cy="48540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Cybersecurity Requirement</a:t>
            </a:r>
          </a:p>
          <a:p>
            <a:pPr lvl="1"/>
            <a:r>
              <a:rPr lang="en-US" dirty="0"/>
              <a:t>Each user accessing a system:</a:t>
            </a:r>
          </a:p>
          <a:p>
            <a:pPr lvl="2"/>
            <a:r>
              <a:rPr lang="en-US" dirty="0"/>
              <a:t>Must have a unique account only accessible to that user</a:t>
            </a:r>
          </a:p>
          <a:p>
            <a:r>
              <a:rPr lang="en-US" b="1" dirty="0"/>
              <a:t>The problem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Technical control is run my multiple people</a:t>
            </a:r>
          </a:p>
          <a:p>
            <a:pPr lvl="2"/>
            <a:r>
              <a:rPr lang="en-US" dirty="0"/>
              <a:t>Day / Night shift</a:t>
            </a:r>
          </a:p>
          <a:p>
            <a:pPr lvl="2"/>
            <a:r>
              <a:rPr lang="en-US" dirty="0"/>
              <a:t>System personnel</a:t>
            </a:r>
          </a:p>
          <a:p>
            <a:pPr lvl="2"/>
            <a:r>
              <a:rPr lang="en-US" dirty="0"/>
              <a:t>Model experts</a:t>
            </a:r>
          </a:p>
          <a:p>
            <a:pPr lvl="2"/>
            <a:r>
              <a:rPr lang="en-US" dirty="0"/>
              <a:t>Testers reviewing problems</a:t>
            </a:r>
          </a:p>
          <a:p>
            <a:pPr lvl="1"/>
            <a:r>
              <a:rPr lang="en-US" dirty="0"/>
              <a:t>JTLS historically run as shared user account</a:t>
            </a:r>
          </a:p>
          <a:p>
            <a:r>
              <a:rPr lang="en-US" b="1" dirty="0"/>
              <a:t>The solution:</a:t>
            </a:r>
          </a:p>
          <a:p>
            <a:pPr lvl="1"/>
            <a:r>
              <a:rPr lang="en-US" dirty="0"/>
              <a:t>Create accounts for Trusted JTLS-GO Users</a:t>
            </a:r>
          </a:p>
          <a:p>
            <a:pPr lvl="1"/>
            <a:r>
              <a:rPr lang="en-US" dirty="0"/>
              <a:t>Configure the JTLS-GO system and Trusted User accounts to run cooperatively</a:t>
            </a:r>
          </a:p>
          <a:p>
            <a:r>
              <a:rPr lang="en-US" dirty="0"/>
              <a:t>Trusted User configuration is </a:t>
            </a:r>
            <a:r>
              <a:rPr lang="en-US" b="1" dirty="0"/>
              <a:t>optional</a:t>
            </a:r>
          </a:p>
          <a:p>
            <a:r>
              <a:rPr lang="en-US" dirty="0"/>
              <a:t>Demonstration and details provided during Wednesday demo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B8B1-AA1F-8602-FD3C-A126567B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54BB4-2CFC-F33F-EA47-2008F939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81" y="960120"/>
            <a:ext cx="2467319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783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010af-4b26-45b1-a602-3c3ee12dbd9e">
      <Terms xmlns="http://schemas.microsoft.com/office/infopath/2007/PartnerControls"/>
    </lcf76f155ced4ddcb4097134ff3c332f>
    <TaxCatchAll xmlns="9c21e434-946f-476c-a1d2-183af2abbd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4B5DA2CDB34B898216F9F0EAFCE9" ma:contentTypeVersion="15" ma:contentTypeDescription="Create a new document." ma:contentTypeScope="" ma:versionID="87a457be371cd5fc4dd8cc48519840eb">
  <xsd:schema xmlns:xsd="http://www.w3.org/2001/XMLSchema" xmlns:xs="http://www.w3.org/2001/XMLSchema" xmlns:p="http://schemas.microsoft.com/office/2006/metadata/properties" xmlns:ns2="452010af-4b26-45b1-a602-3c3ee12dbd9e" xmlns:ns3="9c21e434-946f-476c-a1d2-183af2abbde4" targetNamespace="http://schemas.microsoft.com/office/2006/metadata/properties" ma:root="true" ma:fieldsID="afe9840e3f6c71b18afd95c527b40b49" ns2:_="" ns3:_="">
    <xsd:import namespace="452010af-4b26-45b1-a602-3c3ee12dbd9e"/>
    <xsd:import namespace="9c21e434-946f-476c-a1d2-183af2abbd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10af-4b26-45b1-a602-3c3ee12dbd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e434-946f-476c-a1d2-183af2abbd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db81e41-29ce-4618-8de2-e7620278936d}" ma:internalName="TaxCatchAll" ma:showField="CatchAllData" ma:web="9c21e434-946f-476c-a1d2-183af2abb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F9AC7-40C4-4B21-9886-A8FE69FBCC1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c21e434-946f-476c-a1d2-183af2abbde4"/>
    <ds:schemaRef ds:uri="452010af-4b26-45b1-a602-3c3ee12dbd9e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8FBB0-F54C-437E-ACF7-1EFE6ACC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10af-4b26-45b1-a602-3c3ee12dbd9e"/>
    <ds:schemaRef ds:uri="9c21e434-946f-476c-a1d2-183af2abb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2660</Words>
  <Application>Microsoft Office PowerPoint</Application>
  <PresentationFormat>Widescreen</PresentationFormat>
  <Paragraphs>529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Wingdings 3</vt:lpstr>
      <vt:lpstr>7_Custom Design</vt:lpstr>
      <vt:lpstr>JTLS-GO 6.4 Status</vt:lpstr>
      <vt:lpstr>Non-Traditional Development Schedule</vt:lpstr>
      <vt:lpstr>Basic Plan</vt:lpstr>
      <vt:lpstr>Phase 1 – JTLS-GO 6.3.4</vt:lpstr>
      <vt:lpstr>Encrypted DDS Passwords</vt:lpstr>
      <vt:lpstr>DDS User Permissions</vt:lpstr>
      <vt:lpstr>DDS User Permissions</vt:lpstr>
      <vt:lpstr>DDS User Permissions</vt:lpstr>
      <vt:lpstr>Trusted User Environment</vt:lpstr>
      <vt:lpstr>Deterministic Damage Combat System Order</vt:lpstr>
      <vt:lpstr>Deterministic Damage Combat System Order</vt:lpstr>
      <vt:lpstr>Deterministic Damage Combat System Order</vt:lpstr>
      <vt:lpstr>Phase 2 – JTLS-GO 6.3.5</vt:lpstr>
      <vt:lpstr>New Automatic Supply Calculation Tool</vt:lpstr>
      <vt:lpstr>Past Automatic Supply Calculation Tool</vt:lpstr>
      <vt:lpstr>New Automatic Supply Calculation Tool</vt:lpstr>
      <vt:lpstr>New Automatic Supply Calculation Tool</vt:lpstr>
      <vt:lpstr>New Automatic Supply Calculation Tool</vt:lpstr>
      <vt:lpstr>ROLEX COMAO</vt:lpstr>
      <vt:lpstr>ROLEX COMAO</vt:lpstr>
      <vt:lpstr>ROLEX COMAO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</vt:lpstr>
      <vt:lpstr>Phase 3 – JTLS-GO 6.4 </vt:lpstr>
      <vt:lpstr>JLVC OBS Integration – Phase 1</vt:lpstr>
      <vt:lpstr>JLVC OBS Integration – Phase 2</vt:lpstr>
      <vt:lpstr>Phase 3 – JTLS-GO 6.4 </vt:lpstr>
      <vt:lpstr>Operating System</vt:lpstr>
      <vt:lpstr>Post JTLS-GO 6.4 Delivery Plans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Eric McDonald</cp:lastModifiedBy>
  <cp:revision>117</cp:revision>
  <dcterms:created xsi:type="dcterms:W3CDTF">2023-03-27T13:58:35Z</dcterms:created>
  <dcterms:modified xsi:type="dcterms:W3CDTF">2025-04-15T05:57:46Z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0x0101004DF14B5DA2CDB34B898216F9F0EAFCE9</vt:lpwstr>
  </property>
</Properties>
</file>