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745" r:id="rId5"/>
    <p:sldId id="375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DF25C1-382B-468E-98D0-B43A98840C34}" v="77" dt="2025-04-15T05:09:49.852"/>
  </p1510:revLst>
</p1510:revInfo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8257" autoAdjust="0"/>
  </p:normalViewPr>
  <p:slideViewPr>
    <p:cSldViewPr snapToGrid="0">
      <p:cViewPr varScale="1">
        <p:scale>
          <a:sx n="78" d="100"/>
          <a:sy n="78" d="100"/>
        </p:scale>
        <p:origin x="10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McDonald" userId="48260b07-9e2e-415a-92e6-8fc89c7fa34e" providerId="ADAL" clId="{C44F44C3-9B69-43AD-9B6F-26D3B9B21DA8}"/>
    <pc:docChg chg="undo redo custSel addSld delSld modSld">
      <pc:chgData name="Eric McDonald" userId="48260b07-9e2e-415a-92e6-8fc89c7fa34e" providerId="ADAL" clId="{C44F44C3-9B69-43AD-9B6F-26D3B9B21DA8}" dt="2025-04-15T06:03:28.719" v="205" actId="20577"/>
      <pc:docMkLst>
        <pc:docMk/>
      </pc:docMkLst>
      <pc:sldChg chg="del">
        <pc:chgData name="Eric McDonald" userId="48260b07-9e2e-415a-92e6-8fc89c7fa34e" providerId="ADAL" clId="{C44F44C3-9B69-43AD-9B6F-26D3B9B21DA8}" dt="2025-04-15T06:01:04.081" v="55" actId="47"/>
        <pc:sldMkLst>
          <pc:docMk/>
          <pc:sldMk cId="3464001329" sldId="3727"/>
        </pc:sldMkLst>
      </pc:sldChg>
      <pc:sldChg chg="del">
        <pc:chgData name="Eric McDonald" userId="48260b07-9e2e-415a-92e6-8fc89c7fa34e" providerId="ADAL" clId="{C44F44C3-9B69-43AD-9B6F-26D3B9B21DA8}" dt="2025-04-15T06:00:59.524" v="39" actId="47"/>
        <pc:sldMkLst>
          <pc:docMk/>
          <pc:sldMk cId="3139631187" sldId="3728"/>
        </pc:sldMkLst>
      </pc:sldChg>
      <pc:sldChg chg="del">
        <pc:chgData name="Eric McDonald" userId="48260b07-9e2e-415a-92e6-8fc89c7fa34e" providerId="ADAL" clId="{C44F44C3-9B69-43AD-9B6F-26D3B9B21DA8}" dt="2025-04-15T06:01:00.105" v="41" actId="47"/>
        <pc:sldMkLst>
          <pc:docMk/>
          <pc:sldMk cId="1289008336" sldId="3730"/>
        </pc:sldMkLst>
      </pc:sldChg>
      <pc:sldChg chg="del">
        <pc:chgData name="Eric McDonald" userId="48260b07-9e2e-415a-92e6-8fc89c7fa34e" providerId="ADAL" clId="{C44F44C3-9B69-43AD-9B6F-26D3B9B21DA8}" dt="2025-04-15T06:01:00.673" v="44" actId="47"/>
        <pc:sldMkLst>
          <pc:docMk/>
          <pc:sldMk cId="3564808073" sldId="3732"/>
        </pc:sldMkLst>
      </pc:sldChg>
      <pc:sldChg chg="del">
        <pc:chgData name="Eric McDonald" userId="48260b07-9e2e-415a-92e6-8fc89c7fa34e" providerId="ADAL" clId="{C44F44C3-9B69-43AD-9B6F-26D3B9B21DA8}" dt="2025-04-15T06:01:01.862" v="49" actId="47"/>
        <pc:sldMkLst>
          <pc:docMk/>
          <pc:sldMk cId="1331244776" sldId="3735"/>
        </pc:sldMkLst>
      </pc:sldChg>
      <pc:sldChg chg="del">
        <pc:chgData name="Eric McDonald" userId="48260b07-9e2e-415a-92e6-8fc89c7fa34e" providerId="ADAL" clId="{C44F44C3-9B69-43AD-9B6F-26D3B9B21DA8}" dt="2025-04-15T06:01:02.345" v="51" actId="47"/>
        <pc:sldMkLst>
          <pc:docMk/>
          <pc:sldMk cId="3142068987" sldId="3737"/>
        </pc:sldMkLst>
      </pc:sldChg>
      <pc:sldChg chg="del">
        <pc:chgData name="Eric McDonald" userId="48260b07-9e2e-415a-92e6-8fc89c7fa34e" providerId="ADAL" clId="{C44F44C3-9B69-43AD-9B6F-26D3B9B21DA8}" dt="2025-04-15T06:01:02.600" v="52" actId="47"/>
        <pc:sldMkLst>
          <pc:docMk/>
          <pc:sldMk cId="383696247" sldId="3741"/>
        </pc:sldMkLst>
      </pc:sldChg>
      <pc:sldChg chg="modSp mod">
        <pc:chgData name="Eric McDonald" userId="48260b07-9e2e-415a-92e6-8fc89c7fa34e" providerId="ADAL" clId="{C44F44C3-9B69-43AD-9B6F-26D3B9B21DA8}" dt="2025-04-15T06:00:55.119" v="38" actId="20577"/>
        <pc:sldMkLst>
          <pc:docMk/>
          <pc:sldMk cId="4079177387" sldId="3745"/>
        </pc:sldMkLst>
        <pc:spChg chg="mod">
          <ac:chgData name="Eric McDonald" userId="48260b07-9e2e-415a-92e6-8fc89c7fa34e" providerId="ADAL" clId="{C44F44C3-9B69-43AD-9B6F-26D3B9B21DA8}" dt="2025-04-15T06:00:55.119" v="38" actId="20577"/>
          <ac:spMkLst>
            <pc:docMk/>
            <pc:sldMk cId="4079177387" sldId="3745"/>
            <ac:spMk id="2" creationId="{E14B4996-8B73-B771-104C-BA39FE4C4F30}"/>
          </ac:spMkLst>
        </pc:spChg>
      </pc:sldChg>
      <pc:sldChg chg="del">
        <pc:chgData name="Eric McDonald" userId="48260b07-9e2e-415a-92e6-8fc89c7fa34e" providerId="ADAL" clId="{C44F44C3-9B69-43AD-9B6F-26D3B9B21DA8}" dt="2025-04-15T06:01:00.950" v="45" actId="47"/>
        <pc:sldMkLst>
          <pc:docMk/>
          <pc:sldMk cId="1919390625" sldId="3746"/>
        </pc:sldMkLst>
      </pc:sldChg>
      <pc:sldChg chg="del">
        <pc:chgData name="Eric McDonald" userId="48260b07-9e2e-415a-92e6-8fc89c7fa34e" providerId="ADAL" clId="{C44F44C3-9B69-43AD-9B6F-26D3B9B21DA8}" dt="2025-04-15T06:01:01.220" v="46" actId="47"/>
        <pc:sldMkLst>
          <pc:docMk/>
          <pc:sldMk cId="2976389752" sldId="3747"/>
        </pc:sldMkLst>
      </pc:sldChg>
      <pc:sldChg chg="del">
        <pc:chgData name="Eric McDonald" userId="48260b07-9e2e-415a-92e6-8fc89c7fa34e" providerId="ADAL" clId="{C44F44C3-9B69-43AD-9B6F-26D3B9B21DA8}" dt="2025-04-15T06:01:01.420" v="47" actId="47"/>
        <pc:sldMkLst>
          <pc:docMk/>
          <pc:sldMk cId="2153769228" sldId="3749"/>
        </pc:sldMkLst>
      </pc:sldChg>
      <pc:sldChg chg="del">
        <pc:chgData name="Eric McDonald" userId="48260b07-9e2e-415a-92e6-8fc89c7fa34e" providerId="ADAL" clId="{C44F44C3-9B69-43AD-9B6F-26D3B9B21DA8}" dt="2025-04-15T06:01:00.301" v="42" actId="47"/>
        <pc:sldMkLst>
          <pc:docMk/>
          <pc:sldMk cId="4200111651" sldId="3750"/>
        </pc:sldMkLst>
      </pc:sldChg>
      <pc:sldChg chg="addSp delSp modSp del mod">
        <pc:chgData name="Eric McDonald" userId="48260b07-9e2e-415a-92e6-8fc89c7fa34e" providerId="ADAL" clId="{C44F44C3-9B69-43AD-9B6F-26D3B9B21DA8}" dt="2025-04-15T06:03:24.936" v="191" actId="47"/>
        <pc:sldMkLst>
          <pc:docMk/>
          <pc:sldMk cId="4235693231" sldId="3751"/>
        </pc:sldMkLst>
        <pc:spChg chg="del">
          <ac:chgData name="Eric McDonald" userId="48260b07-9e2e-415a-92e6-8fc89c7fa34e" providerId="ADAL" clId="{C44F44C3-9B69-43AD-9B6F-26D3B9B21DA8}" dt="2025-04-15T06:01:08.426" v="56" actId="478"/>
          <ac:spMkLst>
            <pc:docMk/>
            <pc:sldMk cId="4235693231" sldId="3751"/>
            <ac:spMk id="3" creationId="{1F2E855E-5B54-D3FC-C7B2-6FBD1578540C}"/>
          </ac:spMkLst>
        </pc:spChg>
        <pc:spChg chg="add mod">
          <ac:chgData name="Eric McDonald" userId="48260b07-9e2e-415a-92e6-8fc89c7fa34e" providerId="ADAL" clId="{C44F44C3-9B69-43AD-9B6F-26D3B9B21DA8}" dt="2025-04-15T06:01:08.426" v="56" actId="478"/>
          <ac:spMkLst>
            <pc:docMk/>
            <pc:sldMk cId="4235693231" sldId="3751"/>
            <ac:spMk id="5" creationId="{24E6B5E2-11F7-745D-282D-7E6661397418}"/>
          </ac:spMkLst>
        </pc:spChg>
      </pc:sldChg>
      <pc:sldChg chg="del">
        <pc:chgData name="Eric McDonald" userId="48260b07-9e2e-415a-92e6-8fc89c7fa34e" providerId="ADAL" clId="{C44F44C3-9B69-43AD-9B6F-26D3B9B21DA8}" dt="2025-04-15T06:01:01.632" v="48" actId="47"/>
        <pc:sldMkLst>
          <pc:docMk/>
          <pc:sldMk cId="792712202" sldId="3752"/>
        </pc:sldMkLst>
      </pc:sldChg>
      <pc:sldChg chg="modSp new mod">
        <pc:chgData name="Eric McDonald" userId="48260b07-9e2e-415a-92e6-8fc89c7fa34e" providerId="ADAL" clId="{C44F44C3-9B69-43AD-9B6F-26D3B9B21DA8}" dt="2025-04-15T06:03:28.719" v="205" actId="20577"/>
        <pc:sldMkLst>
          <pc:docMk/>
          <pc:sldMk cId="2125607141" sldId="3752"/>
        </pc:sldMkLst>
        <pc:spChg chg="mod">
          <ac:chgData name="Eric McDonald" userId="48260b07-9e2e-415a-92e6-8fc89c7fa34e" providerId="ADAL" clId="{C44F44C3-9B69-43AD-9B6F-26D3B9B21DA8}" dt="2025-04-15T06:03:28.719" v="205" actId="20577"/>
          <ac:spMkLst>
            <pc:docMk/>
            <pc:sldMk cId="2125607141" sldId="3752"/>
            <ac:spMk id="2" creationId="{F4C8589B-0F58-13F2-540D-358A6BCE77A4}"/>
          </ac:spMkLst>
        </pc:spChg>
        <pc:spChg chg="mod">
          <ac:chgData name="Eric McDonald" userId="48260b07-9e2e-415a-92e6-8fc89c7fa34e" providerId="ADAL" clId="{C44F44C3-9B69-43AD-9B6F-26D3B9B21DA8}" dt="2025-04-15T06:03:12.421" v="190" actId="20577"/>
          <ac:spMkLst>
            <pc:docMk/>
            <pc:sldMk cId="2125607141" sldId="3752"/>
            <ac:spMk id="3" creationId="{690F8CC9-77DD-E43E-D2B9-5DAE558B265B}"/>
          </ac:spMkLst>
        </pc:spChg>
      </pc:sldChg>
      <pc:sldChg chg="del">
        <pc:chgData name="Eric McDonald" userId="48260b07-9e2e-415a-92e6-8fc89c7fa34e" providerId="ADAL" clId="{C44F44C3-9B69-43AD-9B6F-26D3B9B21DA8}" dt="2025-04-15T06:01:00.500" v="43" actId="47"/>
        <pc:sldMkLst>
          <pc:docMk/>
          <pc:sldMk cId="2173115078" sldId="3753"/>
        </pc:sldMkLst>
      </pc:sldChg>
      <pc:sldChg chg="del">
        <pc:chgData name="Eric McDonald" userId="48260b07-9e2e-415a-92e6-8fc89c7fa34e" providerId="ADAL" clId="{C44F44C3-9B69-43AD-9B6F-26D3B9B21DA8}" dt="2025-04-15T06:01:02.106" v="50" actId="47"/>
        <pc:sldMkLst>
          <pc:docMk/>
          <pc:sldMk cId="2385397768" sldId="3754"/>
        </pc:sldMkLst>
      </pc:sldChg>
      <pc:sldChg chg="del">
        <pc:chgData name="Eric McDonald" userId="48260b07-9e2e-415a-92e6-8fc89c7fa34e" providerId="ADAL" clId="{C44F44C3-9B69-43AD-9B6F-26D3B9B21DA8}" dt="2025-04-15T06:00:59.906" v="40" actId="47"/>
        <pc:sldMkLst>
          <pc:docMk/>
          <pc:sldMk cId="4274175965" sldId="3755"/>
        </pc:sldMkLst>
      </pc:sldChg>
      <pc:sldChg chg="del">
        <pc:chgData name="Eric McDonald" userId="48260b07-9e2e-415a-92e6-8fc89c7fa34e" providerId="ADAL" clId="{C44F44C3-9B69-43AD-9B6F-26D3B9B21DA8}" dt="2025-04-15T06:01:02.854" v="53" actId="47"/>
        <pc:sldMkLst>
          <pc:docMk/>
          <pc:sldMk cId="3253403018" sldId="3756"/>
        </pc:sldMkLst>
      </pc:sldChg>
      <pc:sldChg chg="del">
        <pc:chgData name="Eric McDonald" userId="48260b07-9e2e-415a-92e6-8fc89c7fa34e" providerId="ADAL" clId="{C44F44C3-9B69-43AD-9B6F-26D3B9B21DA8}" dt="2025-04-15T06:01:03.704" v="54" actId="47"/>
        <pc:sldMkLst>
          <pc:docMk/>
          <pc:sldMk cId="517578151" sldId="3757"/>
        </pc:sldMkLst>
      </pc:sldChg>
    </pc:docChg>
  </pc:docChgLst>
  <pc:docChgLst>
    <pc:chgData name="Eric McDonald" userId="48260b07-9e2e-415a-92e6-8fc89c7fa34e" providerId="ADAL" clId="{32DF25C1-382B-468E-98D0-B43A98840C34}"/>
    <pc:docChg chg="undo redo custSel addSld delSld modSld sldOrd modMainMaster">
      <pc:chgData name="Eric McDonald" userId="48260b07-9e2e-415a-92e6-8fc89c7fa34e" providerId="ADAL" clId="{32DF25C1-382B-468E-98D0-B43A98840C34}" dt="2025-04-15T05:56:37.910" v="6764" actId="114"/>
      <pc:docMkLst>
        <pc:docMk/>
      </pc:docMkLst>
      <pc:sldChg chg="modSp del mod">
        <pc:chgData name="Eric McDonald" userId="48260b07-9e2e-415a-92e6-8fc89c7fa34e" providerId="ADAL" clId="{32DF25C1-382B-468E-98D0-B43A98840C34}" dt="2025-04-09T23:29:12.431" v="344" actId="47"/>
        <pc:sldMkLst>
          <pc:docMk/>
          <pc:sldMk cId="3713011442" sldId="256"/>
        </pc:sldMkLst>
      </pc:sldChg>
      <pc:sldChg chg="modSp mod">
        <pc:chgData name="Eric McDonald" userId="48260b07-9e2e-415a-92e6-8fc89c7fa34e" providerId="ADAL" clId="{32DF25C1-382B-468E-98D0-B43A98840C34}" dt="2025-04-12T22:00:28.629" v="5929" actId="20577"/>
        <pc:sldMkLst>
          <pc:docMk/>
          <pc:sldMk cId="3139631187" sldId="3728"/>
        </pc:sldMkLst>
        <pc:spChg chg="mod">
          <ac:chgData name="Eric McDonald" userId="48260b07-9e2e-415a-92e6-8fc89c7fa34e" providerId="ADAL" clId="{32DF25C1-382B-468E-98D0-B43A98840C34}" dt="2025-04-12T22:00:28.629" v="5929" actId="20577"/>
          <ac:spMkLst>
            <pc:docMk/>
            <pc:sldMk cId="3139631187" sldId="3728"/>
            <ac:spMk id="3" creationId="{1AAD5516-92CF-F3F7-8097-27A186FC7EB0}"/>
          </ac:spMkLst>
        </pc:spChg>
      </pc:sldChg>
      <pc:sldChg chg="modSp del mod">
        <pc:chgData name="Eric McDonald" userId="48260b07-9e2e-415a-92e6-8fc89c7fa34e" providerId="ADAL" clId="{32DF25C1-382B-468E-98D0-B43A98840C34}" dt="2025-04-12T21:16:10.806" v="4435" actId="47"/>
        <pc:sldMkLst>
          <pc:docMk/>
          <pc:sldMk cId="3588266749" sldId="3729"/>
        </pc:sldMkLst>
      </pc:sldChg>
      <pc:sldChg chg="addSp delSp modSp mod">
        <pc:chgData name="Eric McDonald" userId="48260b07-9e2e-415a-92e6-8fc89c7fa34e" providerId="ADAL" clId="{32DF25C1-382B-468E-98D0-B43A98840C34}" dt="2025-04-12T22:25:26.996" v="6280" actId="242"/>
        <pc:sldMkLst>
          <pc:docMk/>
          <pc:sldMk cId="1289008336" sldId="3730"/>
        </pc:sldMkLst>
        <pc:graphicFrameChg chg="add mod ord modGraphic">
          <ac:chgData name="Eric McDonald" userId="48260b07-9e2e-415a-92e6-8fc89c7fa34e" providerId="ADAL" clId="{32DF25C1-382B-468E-98D0-B43A98840C34}" dt="2025-04-12T22:25:26.996" v="6280" actId="242"/>
          <ac:graphicFrameMkLst>
            <pc:docMk/>
            <pc:sldMk cId="1289008336" sldId="3730"/>
            <ac:graphicFrameMk id="5" creationId="{BDD472F4-1CFD-723B-DC08-F63B0E5E1B7F}"/>
          </ac:graphicFrameMkLst>
        </pc:graphicFrameChg>
      </pc:sldChg>
      <pc:sldChg chg="modSp mod">
        <pc:chgData name="Eric McDonald" userId="48260b07-9e2e-415a-92e6-8fc89c7fa34e" providerId="ADAL" clId="{32DF25C1-382B-468E-98D0-B43A98840C34}" dt="2025-04-13T02:11:32.081" v="6381" actId="15"/>
        <pc:sldMkLst>
          <pc:docMk/>
          <pc:sldMk cId="3564808073" sldId="3732"/>
        </pc:sldMkLst>
        <pc:spChg chg="mod">
          <ac:chgData name="Eric McDonald" userId="48260b07-9e2e-415a-92e6-8fc89c7fa34e" providerId="ADAL" clId="{32DF25C1-382B-468E-98D0-B43A98840C34}" dt="2025-04-12T22:26:49.788" v="6294" actId="2711"/>
          <ac:spMkLst>
            <pc:docMk/>
            <pc:sldMk cId="3564808073" sldId="3732"/>
            <ac:spMk id="2" creationId="{8BD02365-2DC9-481B-64DA-A8DFBE518D5E}"/>
          </ac:spMkLst>
        </pc:spChg>
        <pc:spChg chg="mod">
          <ac:chgData name="Eric McDonald" userId="48260b07-9e2e-415a-92e6-8fc89c7fa34e" providerId="ADAL" clId="{32DF25C1-382B-468E-98D0-B43A98840C34}" dt="2025-04-13T02:11:32.081" v="6381" actId="15"/>
          <ac:spMkLst>
            <pc:docMk/>
            <pc:sldMk cId="3564808073" sldId="3732"/>
            <ac:spMk id="3" creationId="{532824B5-D8E8-2B27-2482-D004360AA412}"/>
          </ac:spMkLst>
        </pc:spChg>
      </pc:sldChg>
      <pc:sldChg chg="modSp del mod">
        <pc:chgData name="Eric McDonald" userId="48260b07-9e2e-415a-92e6-8fc89c7fa34e" providerId="ADAL" clId="{32DF25C1-382B-468E-98D0-B43A98840C34}" dt="2025-04-09T23:43:06.501" v="817" actId="47"/>
        <pc:sldMkLst>
          <pc:docMk/>
          <pc:sldMk cId="1697809519" sldId="3733"/>
        </pc:sldMkLst>
      </pc:sldChg>
      <pc:sldChg chg="del">
        <pc:chgData name="Eric McDonald" userId="48260b07-9e2e-415a-92e6-8fc89c7fa34e" providerId="ADAL" clId="{32DF25C1-382B-468E-98D0-B43A98840C34}" dt="2025-04-09T23:39:37.241" v="722" actId="47"/>
        <pc:sldMkLst>
          <pc:docMk/>
          <pc:sldMk cId="1616330220" sldId="3734"/>
        </pc:sldMkLst>
      </pc:sldChg>
      <pc:sldChg chg="modSp mod">
        <pc:chgData name="Eric McDonald" userId="48260b07-9e2e-415a-92e6-8fc89c7fa34e" providerId="ADAL" clId="{32DF25C1-382B-468E-98D0-B43A98840C34}" dt="2025-04-15T05:52:57.136" v="6672" actId="20577"/>
        <pc:sldMkLst>
          <pc:docMk/>
          <pc:sldMk cId="1331244776" sldId="3735"/>
        </pc:sldMkLst>
        <pc:spChg chg="mod">
          <ac:chgData name="Eric McDonald" userId="48260b07-9e2e-415a-92e6-8fc89c7fa34e" providerId="ADAL" clId="{32DF25C1-382B-468E-98D0-B43A98840C34}" dt="2025-04-15T05:52:57.136" v="6672" actId="20577"/>
          <ac:spMkLst>
            <pc:docMk/>
            <pc:sldMk cId="1331244776" sldId="3735"/>
            <ac:spMk id="3" creationId="{5327E59B-CC23-2935-97CC-0427B61AE164}"/>
          </ac:spMkLst>
        </pc:spChg>
      </pc:sldChg>
      <pc:sldChg chg="del">
        <pc:chgData name="Eric McDonald" userId="48260b07-9e2e-415a-92e6-8fc89c7fa34e" providerId="ADAL" clId="{32DF25C1-382B-468E-98D0-B43A98840C34}" dt="2025-04-09T23:42:57.819" v="816" actId="47"/>
        <pc:sldMkLst>
          <pc:docMk/>
          <pc:sldMk cId="2697272101" sldId="3736"/>
        </pc:sldMkLst>
      </pc:sldChg>
      <pc:sldChg chg="addSp modSp mod">
        <pc:chgData name="Eric McDonald" userId="48260b07-9e2e-415a-92e6-8fc89c7fa34e" providerId="ADAL" clId="{32DF25C1-382B-468E-98D0-B43A98840C34}" dt="2025-04-15T04:39:24.534" v="6580"/>
        <pc:sldMkLst>
          <pc:docMk/>
          <pc:sldMk cId="3142068987" sldId="3737"/>
        </pc:sldMkLst>
        <pc:spChg chg="mod">
          <ac:chgData name="Eric McDonald" userId="48260b07-9e2e-415a-92e6-8fc89c7fa34e" providerId="ADAL" clId="{32DF25C1-382B-468E-98D0-B43A98840C34}" dt="2025-04-12T20:55:43.460" v="3779" actId="20577"/>
          <ac:spMkLst>
            <pc:docMk/>
            <pc:sldMk cId="3142068987" sldId="3737"/>
            <ac:spMk id="2" creationId="{B46A4316-1277-E324-246C-2E551F207BC0}"/>
          </ac:spMkLst>
        </pc:spChg>
        <pc:spChg chg="mod">
          <ac:chgData name="Eric McDonald" userId="48260b07-9e2e-415a-92e6-8fc89c7fa34e" providerId="ADAL" clId="{32DF25C1-382B-468E-98D0-B43A98840C34}" dt="2025-04-12T21:39:23.268" v="5041" actId="114"/>
          <ac:spMkLst>
            <pc:docMk/>
            <pc:sldMk cId="3142068987" sldId="3737"/>
            <ac:spMk id="3" creationId="{5327E59B-CC23-2935-97CC-0427B61AE164}"/>
          </ac:spMkLst>
        </pc:spChg>
        <pc:picChg chg="add mod">
          <ac:chgData name="Eric McDonald" userId="48260b07-9e2e-415a-92e6-8fc89c7fa34e" providerId="ADAL" clId="{32DF25C1-382B-468E-98D0-B43A98840C34}" dt="2025-04-15T04:38:51.266" v="6579" actId="1076"/>
          <ac:picMkLst>
            <pc:docMk/>
            <pc:sldMk cId="3142068987" sldId="3737"/>
            <ac:picMk id="6" creationId="{DDAF45CB-8B94-9112-7FC0-AC9A027E8492}"/>
          </ac:picMkLst>
        </pc:picChg>
        <pc:picChg chg="add">
          <ac:chgData name="Eric McDonald" userId="48260b07-9e2e-415a-92e6-8fc89c7fa34e" providerId="ADAL" clId="{32DF25C1-382B-468E-98D0-B43A98840C34}" dt="2025-04-15T04:39:24.534" v="6580"/>
          <ac:picMkLst>
            <pc:docMk/>
            <pc:sldMk cId="3142068987" sldId="3737"/>
            <ac:picMk id="1026" creationId="{BAA08AA7-C24A-C435-2FBF-659AFA77FAEA}"/>
          </ac:picMkLst>
        </pc:picChg>
      </pc:sldChg>
      <pc:sldChg chg="del">
        <pc:chgData name="Eric McDonald" userId="48260b07-9e2e-415a-92e6-8fc89c7fa34e" providerId="ADAL" clId="{32DF25C1-382B-468E-98D0-B43A98840C34}" dt="2025-04-10T21:46:32.718" v="3061" actId="2696"/>
        <pc:sldMkLst>
          <pc:docMk/>
          <pc:sldMk cId="2841701751" sldId="3738"/>
        </pc:sldMkLst>
      </pc:sldChg>
      <pc:sldChg chg="del">
        <pc:chgData name="Eric McDonald" userId="48260b07-9e2e-415a-92e6-8fc89c7fa34e" providerId="ADAL" clId="{32DF25C1-382B-468E-98D0-B43A98840C34}" dt="2025-04-10T21:46:28.222" v="3060" actId="2696"/>
        <pc:sldMkLst>
          <pc:docMk/>
          <pc:sldMk cId="229571399" sldId="3739"/>
        </pc:sldMkLst>
      </pc:sldChg>
      <pc:sldChg chg="modSp del mod">
        <pc:chgData name="Eric McDonald" userId="48260b07-9e2e-415a-92e6-8fc89c7fa34e" providerId="ADAL" clId="{32DF25C1-382B-468E-98D0-B43A98840C34}" dt="2025-04-10T21:46:37.051" v="3062" actId="2696"/>
        <pc:sldMkLst>
          <pc:docMk/>
          <pc:sldMk cId="4275723520" sldId="3740"/>
        </pc:sldMkLst>
      </pc:sldChg>
      <pc:sldChg chg="addSp modSp mod">
        <pc:chgData name="Eric McDonald" userId="48260b07-9e2e-415a-92e6-8fc89c7fa34e" providerId="ADAL" clId="{32DF25C1-382B-468E-98D0-B43A98840C34}" dt="2025-04-15T05:09:49.852" v="6586" actId="1076"/>
        <pc:sldMkLst>
          <pc:docMk/>
          <pc:sldMk cId="383696247" sldId="3741"/>
        </pc:sldMkLst>
        <pc:spChg chg="mod">
          <ac:chgData name="Eric McDonald" userId="48260b07-9e2e-415a-92e6-8fc89c7fa34e" providerId="ADAL" clId="{32DF25C1-382B-468E-98D0-B43A98840C34}" dt="2025-04-12T20:59:38.675" v="3998" actId="20577"/>
          <ac:spMkLst>
            <pc:docMk/>
            <pc:sldMk cId="383696247" sldId="3741"/>
            <ac:spMk id="2" creationId="{20A777C0-8EEE-1C3C-780C-6C91AED12887}"/>
          </ac:spMkLst>
        </pc:spChg>
        <pc:spChg chg="mod">
          <ac:chgData name="Eric McDonald" userId="48260b07-9e2e-415a-92e6-8fc89c7fa34e" providerId="ADAL" clId="{32DF25C1-382B-468E-98D0-B43A98840C34}" dt="2025-04-15T04:39:37.808" v="6585" actId="20577"/>
          <ac:spMkLst>
            <pc:docMk/>
            <pc:sldMk cId="383696247" sldId="3741"/>
            <ac:spMk id="3" creationId="{AA1842C1-C674-5CA2-0B5B-2BA2212FE0F0}"/>
          </ac:spMkLst>
        </pc:spChg>
        <pc:picChg chg="add mod">
          <ac:chgData name="Eric McDonald" userId="48260b07-9e2e-415a-92e6-8fc89c7fa34e" providerId="ADAL" clId="{32DF25C1-382B-468E-98D0-B43A98840C34}" dt="2025-04-15T05:09:49.852" v="6586" actId="1076"/>
          <ac:picMkLst>
            <pc:docMk/>
            <pc:sldMk cId="383696247" sldId="3741"/>
            <ac:picMk id="2050" creationId="{8229FDC6-E569-AC20-9808-495080312ADD}"/>
          </ac:picMkLst>
        </pc:picChg>
      </pc:sldChg>
      <pc:sldChg chg="modSp del mod ord">
        <pc:chgData name="Eric McDonald" userId="48260b07-9e2e-415a-92e6-8fc89c7fa34e" providerId="ADAL" clId="{32DF25C1-382B-468E-98D0-B43A98840C34}" dt="2025-04-15T04:37:40.617" v="6572" actId="47"/>
        <pc:sldMkLst>
          <pc:docMk/>
          <pc:sldMk cId="1416024329" sldId="3742"/>
        </pc:sldMkLst>
      </pc:sldChg>
      <pc:sldChg chg="new del">
        <pc:chgData name="Eric McDonald" userId="48260b07-9e2e-415a-92e6-8fc89c7fa34e" providerId="ADAL" clId="{32DF25C1-382B-468E-98D0-B43A98840C34}" dt="2025-04-09T23:27:26.821" v="225" actId="47"/>
        <pc:sldMkLst>
          <pc:docMk/>
          <pc:sldMk cId="3188147857" sldId="3743"/>
        </pc:sldMkLst>
      </pc:sldChg>
      <pc:sldChg chg="new del">
        <pc:chgData name="Eric McDonald" userId="48260b07-9e2e-415a-92e6-8fc89c7fa34e" providerId="ADAL" clId="{32DF25C1-382B-468E-98D0-B43A98840C34}" dt="2025-04-09T23:29:13.821" v="345" actId="47"/>
        <pc:sldMkLst>
          <pc:docMk/>
          <pc:sldMk cId="4289562700" sldId="3744"/>
        </pc:sldMkLst>
      </pc:sldChg>
      <pc:sldChg chg="modSp new mod ord">
        <pc:chgData name="Eric McDonald" userId="48260b07-9e2e-415a-92e6-8fc89c7fa34e" providerId="ADAL" clId="{32DF25C1-382B-468E-98D0-B43A98840C34}" dt="2025-04-10T23:37:12.149" v="3223" actId="20577"/>
        <pc:sldMkLst>
          <pc:docMk/>
          <pc:sldMk cId="4079177387" sldId="3745"/>
        </pc:sldMkLst>
        <pc:spChg chg="mod">
          <ac:chgData name="Eric McDonald" userId="48260b07-9e2e-415a-92e6-8fc89c7fa34e" providerId="ADAL" clId="{32DF25C1-382B-468E-98D0-B43A98840C34}" dt="2025-04-09T23:28:46.411" v="339" actId="1076"/>
          <ac:spMkLst>
            <pc:docMk/>
            <pc:sldMk cId="4079177387" sldId="3745"/>
            <ac:spMk id="2" creationId="{E14B4996-8B73-B771-104C-BA39FE4C4F30}"/>
          </ac:spMkLst>
        </pc:spChg>
        <pc:spChg chg="mod">
          <ac:chgData name="Eric McDonald" userId="48260b07-9e2e-415a-92e6-8fc89c7fa34e" providerId="ADAL" clId="{32DF25C1-382B-468E-98D0-B43A98840C34}" dt="2025-04-10T23:37:12.149" v="3223" actId="20577"/>
          <ac:spMkLst>
            <pc:docMk/>
            <pc:sldMk cId="4079177387" sldId="3745"/>
            <ac:spMk id="3" creationId="{97613BB8-49A9-06E1-80DF-387F9C0B61F5}"/>
          </ac:spMkLst>
        </pc:spChg>
      </pc:sldChg>
      <pc:sldChg chg="modSp add mod">
        <pc:chgData name="Eric McDonald" userId="48260b07-9e2e-415a-92e6-8fc89c7fa34e" providerId="ADAL" clId="{32DF25C1-382B-468E-98D0-B43A98840C34}" dt="2025-04-13T02:12:12.878" v="6390" actId="20577"/>
        <pc:sldMkLst>
          <pc:docMk/>
          <pc:sldMk cId="1919390625" sldId="3746"/>
        </pc:sldMkLst>
        <pc:spChg chg="mod">
          <ac:chgData name="Eric McDonald" userId="48260b07-9e2e-415a-92e6-8fc89c7fa34e" providerId="ADAL" clId="{32DF25C1-382B-468E-98D0-B43A98840C34}" dt="2025-04-12T22:26:44.058" v="6293" actId="2711"/>
          <ac:spMkLst>
            <pc:docMk/>
            <pc:sldMk cId="1919390625" sldId="3746"/>
            <ac:spMk id="2" creationId="{0CBED011-85F8-F952-4C8F-AA47C5C76296}"/>
          </ac:spMkLst>
        </pc:spChg>
        <pc:spChg chg="mod">
          <ac:chgData name="Eric McDonald" userId="48260b07-9e2e-415a-92e6-8fc89c7fa34e" providerId="ADAL" clId="{32DF25C1-382B-468E-98D0-B43A98840C34}" dt="2025-04-13T02:12:12.878" v="6390" actId="20577"/>
          <ac:spMkLst>
            <pc:docMk/>
            <pc:sldMk cId="1919390625" sldId="3746"/>
            <ac:spMk id="3" creationId="{1DC74E78-3FC9-8FDB-E3CC-B76852490F42}"/>
          </ac:spMkLst>
        </pc:spChg>
      </pc:sldChg>
      <pc:sldChg chg="modSp add mod">
        <pc:chgData name="Eric McDonald" userId="48260b07-9e2e-415a-92e6-8fc89c7fa34e" providerId="ADAL" clId="{32DF25C1-382B-468E-98D0-B43A98840C34}" dt="2025-04-15T04:36:41.820" v="6568" actId="20577"/>
        <pc:sldMkLst>
          <pc:docMk/>
          <pc:sldMk cId="2976389752" sldId="3747"/>
        </pc:sldMkLst>
        <pc:spChg chg="mod">
          <ac:chgData name="Eric McDonald" userId="48260b07-9e2e-415a-92e6-8fc89c7fa34e" providerId="ADAL" clId="{32DF25C1-382B-468E-98D0-B43A98840C34}" dt="2025-04-12T22:26:34.485" v="6290" actId="2711"/>
          <ac:spMkLst>
            <pc:docMk/>
            <pc:sldMk cId="2976389752" sldId="3747"/>
            <ac:spMk id="2" creationId="{8A2BEBDF-D3EE-C0BC-F624-24E558369BCC}"/>
          </ac:spMkLst>
        </pc:spChg>
        <pc:spChg chg="mod">
          <ac:chgData name="Eric McDonald" userId="48260b07-9e2e-415a-92e6-8fc89c7fa34e" providerId="ADAL" clId="{32DF25C1-382B-468E-98D0-B43A98840C34}" dt="2025-04-15T04:36:41.820" v="6568" actId="20577"/>
          <ac:spMkLst>
            <pc:docMk/>
            <pc:sldMk cId="2976389752" sldId="3747"/>
            <ac:spMk id="3" creationId="{07FC2365-70A5-9A62-C950-40F91F5E3EF1}"/>
          </ac:spMkLst>
        </pc:spChg>
      </pc:sldChg>
      <pc:sldChg chg="modSp add del mod">
        <pc:chgData name="Eric McDonald" userId="48260b07-9e2e-415a-92e6-8fc89c7fa34e" providerId="ADAL" clId="{32DF25C1-382B-468E-98D0-B43A98840C34}" dt="2025-04-09T23:43:32.751" v="821" actId="47"/>
        <pc:sldMkLst>
          <pc:docMk/>
          <pc:sldMk cId="1229115901" sldId="3748"/>
        </pc:sldMkLst>
      </pc:sldChg>
      <pc:sldChg chg="modSp add mod">
        <pc:chgData name="Eric McDonald" userId="48260b07-9e2e-415a-92e6-8fc89c7fa34e" providerId="ADAL" clId="{32DF25C1-382B-468E-98D0-B43A98840C34}" dt="2025-04-13T02:13:43.787" v="6394" actId="2711"/>
        <pc:sldMkLst>
          <pc:docMk/>
          <pc:sldMk cId="2153769228" sldId="3749"/>
        </pc:sldMkLst>
        <pc:spChg chg="mod">
          <ac:chgData name="Eric McDonald" userId="48260b07-9e2e-415a-92e6-8fc89c7fa34e" providerId="ADAL" clId="{32DF25C1-382B-468E-98D0-B43A98840C34}" dt="2025-04-12T22:26:27.942" v="6289" actId="2711"/>
          <ac:spMkLst>
            <pc:docMk/>
            <pc:sldMk cId="2153769228" sldId="3749"/>
            <ac:spMk id="2" creationId="{24FB48FA-F193-F49E-86B5-F9C1C8E084F2}"/>
          </ac:spMkLst>
        </pc:spChg>
        <pc:spChg chg="mod">
          <ac:chgData name="Eric McDonald" userId="48260b07-9e2e-415a-92e6-8fc89c7fa34e" providerId="ADAL" clId="{32DF25C1-382B-468E-98D0-B43A98840C34}" dt="2025-04-13T02:13:43.787" v="6394" actId="2711"/>
          <ac:spMkLst>
            <pc:docMk/>
            <pc:sldMk cId="2153769228" sldId="3749"/>
            <ac:spMk id="3" creationId="{DBBD8F73-16E2-4D07-FE77-B65692E6DC80}"/>
          </ac:spMkLst>
        </pc:spChg>
      </pc:sldChg>
      <pc:sldChg chg="modSp new mod">
        <pc:chgData name="Eric McDonald" userId="48260b07-9e2e-415a-92e6-8fc89c7fa34e" providerId="ADAL" clId="{32DF25C1-382B-468E-98D0-B43A98840C34}" dt="2025-04-10T21:41:20.510" v="2752" actId="20577"/>
        <pc:sldMkLst>
          <pc:docMk/>
          <pc:sldMk cId="4200111651" sldId="3750"/>
        </pc:sldMkLst>
        <pc:spChg chg="mod">
          <ac:chgData name="Eric McDonald" userId="48260b07-9e2e-415a-92e6-8fc89c7fa34e" providerId="ADAL" clId="{32DF25C1-382B-468E-98D0-B43A98840C34}" dt="2025-04-10T21:41:20.510" v="2752" actId="20577"/>
          <ac:spMkLst>
            <pc:docMk/>
            <pc:sldMk cId="4200111651" sldId="3750"/>
            <ac:spMk id="3" creationId="{80CE217E-9DD5-791D-2032-01BABD876E21}"/>
          </ac:spMkLst>
        </pc:spChg>
      </pc:sldChg>
      <pc:sldChg chg="delSp modSp new mod">
        <pc:chgData name="Eric McDonald" userId="48260b07-9e2e-415a-92e6-8fc89c7fa34e" providerId="ADAL" clId="{32DF25C1-382B-468E-98D0-B43A98840C34}" dt="2025-04-15T05:52:06.871" v="6659" actId="1037"/>
        <pc:sldMkLst>
          <pc:docMk/>
          <pc:sldMk cId="4235693231" sldId="3751"/>
        </pc:sldMkLst>
        <pc:spChg chg="mod">
          <ac:chgData name="Eric McDonald" userId="48260b07-9e2e-415a-92e6-8fc89c7fa34e" providerId="ADAL" clId="{32DF25C1-382B-468E-98D0-B43A98840C34}" dt="2025-04-15T05:52:06.871" v="6659" actId="1037"/>
          <ac:spMkLst>
            <pc:docMk/>
            <pc:sldMk cId="4235693231" sldId="3751"/>
            <ac:spMk id="3" creationId="{1F2E855E-5B54-D3FC-C7B2-6FBD1578540C}"/>
          </ac:spMkLst>
        </pc:spChg>
        <pc:spChg chg="del">
          <ac:chgData name="Eric McDonald" userId="48260b07-9e2e-415a-92e6-8fc89c7fa34e" providerId="ADAL" clId="{32DF25C1-382B-468E-98D0-B43A98840C34}" dt="2025-04-15T05:51:48.484" v="6616" actId="478"/>
          <ac:spMkLst>
            <pc:docMk/>
            <pc:sldMk cId="4235693231" sldId="3751"/>
            <ac:spMk id="4" creationId="{3EB3C764-E9A2-B6CB-3F80-4A07E02ED07A}"/>
          </ac:spMkLst>
        </pc:spChg>
      </pc:sldChg>
      <pc:sldChg chg="modSp new mod">
        <pc:chgData name="Eric McDonald" userId="48260b07-9e2e-415a-92e6-8fc89c7fa34e" providerId="ADAL" clId="{32DF25C1-382B-468E-98D0-B43A98840C34}" dt="2025-04-10T21:42:50.667" v="2895" actId="20577"/>
        <pc:sldMkLst>
          <pc:docMk/>
          <pc:sldMk cId="792712202" sldId="3752"/>
        </pc:sldMkLst>
        <pc:spChg chg="mod">
          <ac:chgData name="Eric McDonald" userId="48260b07-9e2e-415a-92e6-8fc89c7fa34e" providerId="ADAL" clId="{32DF25C1-382B-468E-98D0-B43A98840C34}" dt="2025-04-10T21:42:50.667" v="2895" actId="20577"/>
          <ac:spMkLst>
            <pc:docMk/>
            <pc:sldMk cId="792712202" sldId="3752"/>
            <ac:spMk id="3" creationId="{910E162C-FDC8-C0D0-524A-4D4D8CC40383}"/>
          </ac:spMkLst>
        </pc:spChg>
      </pc:sldChg>
      <pc:sldChg chg="addSp delSp modSp new mod">
        <pc:chgData name="Eric McDonald" userId="48260b07-9e2e-415a-92e6-8fc89c7fa34e" providerId="ADAL" clId="{32DF25C1-382B-468E-98D0-B43A98840C34}" dt="2025-04-12T22:03:11.318" v="5935" actId="114"/>
        <pc:sldMkLst>
          <pc:docMk/>
          <pc:sldMk cId="2173115078" sldId="3753"/>
        </pc:sldMkLst>
        <pc:spChg chg="mod">
          <ac:chgData name="Eric McDonald" userId="48260b07-9e2e-415a-92e6-8fc89c7fa34e" providerId="ADAL" clId="{32DF25C1-382B-468E-98D0-B43A98840C34}" dt="2025-04-10T23:51:19.084" v="3349" actId="20577"/>
          <ac:spMkLst>
            <pc:docMk/>
            <pc:sldMk cId="2173115078" sldId="3753"/>
            <ac:spMk id="2" creationId="{8C0E309B-627C-8813-003A-41F32E97E3A1}"/>
          </ac:spMkLst>
        </pc:spChg>
        <pc:spChg chg="mod">
          <ac:chgData name="Eric McDonald" userId="48260b07-9e2e-415a-92e6-8fc89c7fa34e" providerId="ADAL" clId="{32DF25C1-382B-468E-98D0-B43A98840C34}" dt="2025-04-12T22:03:11.318" v="5935" actId="114"/>
          <ac:spMkLst>
            <pc:docMk/>
            <pc:sldMk cId="2173115078" sldId="3753"/>
            <ac:spMk id="3" creationId="{E21166C9-24E0-7D6E-BB9C-E17741FC2B7C}"/>
          </ac:spMkLst>
        </pc:spChg>
      </pc:sldChg>
      <pc:sldChg chg="modSp new del mod">
        <pc:chgData name="Eric McDonald" userId="48260b07-9e2e-415a-92e6-8fc89c7fa34e" providerId="ADAL" clId="{32DF25C1-382B-468E-98D0-B43A98840C34}" dt="2025-04-10T23:49:00.011" v="3271" actId="47"/>
        <pc:sldMkLst>
          <pc:docMk/>
          <pc:sldMk cId="2874728997" sldId="3753"/>
        </pc:sldMkLst>
      </pc:sldChg>
      <pc:sldChg chg="modSp new mod">
        <pc:chgData name="Eric McDonald" userId="48260b07-9e2e-415a-92e6-8fc89c7fa34e" providerId="ADAL" clId="{32DF25C1-382B-468E-98D0-B43A98840C34}" dt="2025-04-15T05:51:22.130" v="6591" actId="20577"/>
        <pc:sldMkLst>
          <pc:docMk/>
          <pc:sldMk cId="2385397768" sldId="3754"/>
        </pc:sldMkLst>
        <pc:spChg chg="mod">
          <ac:chgData name="Eric McDonald" userId="48260b07-9e2e-415a-92e6-8fc89c7fa34e" providerId="ADAL" clId="{32DF25C1-382B-468E-98D0-B43A98840C34}" dt="2025-04-15T05:51:22.130" v="6591" actId="20577"/>
          <ac:spMkLst>
            <pc:docMk/>
            <pc:sldMk cId="2385397768" sldId="3754"/>
            <ac:spMk id="3" creationId="{AFC5639A-4B84-1CC6-A4C2-AF83BA070885}"/>
          </ac:spMkLst>
        </pc:spChg>
      </pc:sldChg>
      <pc:sldChg chg="addSp delSp modSp add mod ord">
        <pc:chgData name="Eric McDonald" userId="48260b07-9e2e-415a-92e6-8fc89c7fa34e" providerId="ADAL" clId="{32DF25C1-382B-468E-98D0-B43A98840C34}" dt="2025-04-15T04:35:28.021" v="6482" actId="20577"/>
        <pc:sldMkLst>
          <pc:docMk/>
          <pc:sldMk cId="4274175965" sldId="3755"/>
        </pc:sldMkLst>
        <pc:graphicFrameChg chg="add mod modGraphic">
          <ac:chgData name="Eric McDonald" userId="48260b07-9e2e-415a-92e6-8fc89c7fa34e" providerId="ADAL" clId="{32DF25C1-382B-468E-98D0-B43A98840C34}" dt="2025-04-15T04:35:28.021" v="6482" actId="20577"/>
          <ac:graphicFrameMkLst>
            <pc:docMk/>
            <pc:sldMk cId="4274175965" sldId="3755"/>
            <ac:graphicFrameMk id="6" creationId="{9E501292-0CD6-AF00-F230-B777D943C556}"/>
          </ac:graphicFrameMkLst>
        </pc:graphicFrameChg>
      </pc:sldChg>
      <pc:sldChg chg="addSp delSp modSp new mod">
        <pc:chgData name="Eric McDonald" userId="48260b07-9e2e-415a-92e6-8fc89c7fa34e" providerId="ADAL" clId="{32DF25C1-382B-468E-98D0-B43A98840C34}" dt="2025-04-15T05:56:37.910" v="6764" actId="114"/>
        <pc:sldMkLst>
          <pc:docMk/>
          <pc:sldMk cId="3253403018" sldId="3756"/>
        </pc:sldMkLst>
        <pc:spChg chg="mod">
          <ac:chgData name="Eric McDonald" userId="48260b07-9e2e-415a-92e6-8fc89c7fa34e" providerId="ADAL" clId="{32DF25C1-382B-468E-98D0-B43A98840C34}" dt="2025-04-12T21:32:19.737" v="4886" actId="20577"/>
          <ac:spMkLst>
            <pc:docMk/>
            <pc:sldMk cId="3253403018" sldId="3756"/>
            <ac:spMk id="2" creationId="{EBB140E7-895A-55F8-FE60-329DE41C5A4D}"/>
          </ac:spMkLst>
        </pc:spChg>
        <pc:spChg chg="mod">
          <ac:chgData name="Eric McDonald" userId="48260b07-9e2e-415a-92e6-8fc89c7fa34e" providerId="ADAL" clId="{32DF25C1-382B-468E-98D0-B43A98840C34}" dt="2025-04-15T05:56:37.910" v="6764" actId="114"/>
          <ac:spMkLst>
            <pc:docMk/>
            <pc:sldMk cId="3253403018" sldId="3756"/>
            <ac:spMk id="3" creationId="{7E0B421A-47BF-3BC8-F7DE-D825480E7CBB}"/>
          </ac:spMkLst>
        </pc:spChg>
      </pc:sldChg>
      <pc:sldChg chg="addSp delSp modSp new mod modNotesTx">
        <pc:chgData name="Eric McDonald" userId="48260b07-9e2e-415a-92e6-8fc89c7fa34e" providerId="ADAL" clId="{32DF25C1-382B-468E-98D0-B43A98840C34}" dt="2025-04-14T19:37:27.313" v="6435" actId="21"/>
        <pc:sldMkLst>
          <pc:docMk/>
          <pc:sldMk cId="517578151" sldId="3757"/>
        </pc:sldMkLst>
        <pc:spChg chg="mod">
          <ac:chgData name="Eric McDonald" userId="48260b07-9e2e-415a-92e6-8fc89c7fa34e" providerId="ADAL" clId="{32DF25C1-382B-468E-98D0-B43A98840C34}" dt="2025-04-12T22:16:29.859" v="6020" actId="2711"/>
          <ac:spMkLst>
            <pc:docMk/>
            <pc:sldMk cId="517578151" sldId="3757"/>
            <ac:spMk id="2" creationId="{0E8A167E-DBCA-897B-9E97-F0F2225A260B}"/>
          </ac:spMkLst>
        </pc:spChg>
        <pc:spChg chg="mod">
          <ac:chgData name="Eric McDonald" userId="48260b07-9e2e-415a-92e6-8fc89c7fa34e" providerId="ADAL" clId="{32DF25C1-382B-468E-98D0-B43A98840C34}" dt="2025-04-12T22:16:29.859" v="6020" actId="2711"/>
          <ac:spMkLst>
            <pc:docMk/>
            <pc:sldMk cId="517578151" sldId="3757"/>
            <ac:spMk id="4" creationId="{05C5BCA5-FF36-2C31-C3A6-94F9851BD2AD}"/>
          </ac:spMkLst>
        </pc:spChg>
        <pc:spChg chg="add mod">
          <ac:chgData name="Eric McDonald" userId="48260b07-9e2e-415a-92e6-8fc89c7fa34e" providerId="ADAL" clId="{32DF25C1-382B-468E-98D0-B43A98840C34}" dt="2025-04-12T22:20:54.867" v="6068" actId="1582"/>
          <ac:spMkLst>
            <pc:docMk/>
            <pc:sldMk cId="517578151" sldId="3757"/>
            <ac:spMk id="5" creationId="{D40CA8B1-B15F-8F88-ECB4-5EE527D99F46}"/>
          </ac:spMkLst>
        </pc:spChg>
        <pc:spChg chg="add del mod">
          <ac:chgData name="Eric McDonald" userId="48260b07-9e2e-415a-92e6-8fc89c7fa34e" providerId="ADAL" clId="{32DF25C1-382B-468E-98D0-B43A98840C34}" dt="2025-04-14T19:37:27.313" v="6435" actId="21"/>
          <ac:spMkLst>
            <pc:docMk/>
            <pc:sldMk cId="517578151" sldId="3757"/>
            <ac:spMk id="7" creationId="{AD356862-A008-DCD7-A9E2-5A284C39EF36}"/>
          </ac:spMkLst>
        </pc:spChg>
        <pc:spChg chg="add mod">
          <ac:chgData name="Eric McDonald" userId="48260b07-9e2e-415a-92e6-8fc89c7fa34e" providerId="ADAL" clId="{32DF25C1-382B-468E-98D0-B43A98840C34}" dt="2025-04-12T22:21:09.500" v="6069" actId="1582"/>
          <ac:spMkLst>
            <pc:docMk/>
            <pc:sldMk cId="517578151" sldId="3757"/>
            <ac:spMk id="8" creationId="{0299D4AF-7021-3BAB-F93F-3E00B19DE796}"/>
          </ac:spMkLst>
        </pc:spChg>
        <pc:spChg chg="add mod">
          <ac:chgData name="Eric McDonald" userId="48260b07-9e2e-415a-92e6-8fc89c7fa34e" providerId="ADAL" clId="{32DF25C1-382B-468E-98D0-B43A98840C34}" dt="2025-04-12T22:20:54.867" v="6068" actId="1582"/>
          <ac:spMkLst>
            <pc:docMk/>
            <pc:sldMk cId="517578151" sldId="3757"/>
            <ac:spMk id="9" creationId="{4B4C7620-3154-72D6-C318-2ECDCF5D4D4A}"/>
          </ac:spMkLst>
        </pc:spChg>
        <pc:spChg chg="add mod">
          <ac:chgData name="Eric McDonald" userId="48260b07-9e2e-415a-92e6-8fc89c7fa34e" providerId="ADAL" clId="{32DF25C1-382B-468E-98D0-B43A98840C34}" dt="2025-04-12T22:20:54.867" v="6068" actId="1582"/>
          <ac:spMkLst>
            <pc:docMk/>
            <pc:sldMk cId="517578151" sldId="3757"/>
            <ac:spMk id="11" creationId="{96101A72-38C1-DB6B-D19B-D7AF894BFD29}"/>
          </ac:spMkLst>
        </pc:spChg>
        <pc:spChg chg="add mod">
          <ac:chgData name="Eric McDonald" userId="48260b07-9e2e-415a-92e6-8fc89c7fa34e" providerId="ADAL" clId="{32DF25C1-382B-468E-98D0-B43A98840C34}" dt="2025-04-12T22:20:54.867" v="6068" actId="1582"/>
          <ac:spMkLst>
            <pc:docMk/>
            <pc:sldMk cId="517578151" sldId="3757"/>
            <ac:spMk id="13" creationId="{639A1595-7FD2-24B1-CD9C-617335A972D8}"/>
          </ac:spMkLst>
        </pc:spChg>
        <pc:spChg chg="add mod">
          <ac:chgData name="Eric McDonald" userId="48260b07-9e2e-415a-92e6-8fc89c7fa34e" providerId="ADAL" clId="{32DF25C1-382B-468E-98D0-B43A98840C34}" dt="2025-04-12T22:20:54.867" v="6068" actId="1582"/>
          <ac:spMkLst>
            <pc:docMk/>
            <pc:sldMk cId="517578151" sldId="3757"/>
            <ac:spMk id="15" creationId="{19B2FCA6-E228-800F-C192-CA623DC873D7}"/>
          </ac:spMkLst>
        </pc:spChg>
        <pc:spChg chg="add mod">
          <ac:chgData name="Eric McDonald" userId="48260b07-9e2e-415a-92e6-8fc89c7fa34e" providerId="ADAL" clId="{32DF25C1-382B-468E-98D0-B43A98840C34}" dt="2025-04-12T22:19:09.613" v="6034" actId="113"/>
          <ac:spMkLst>
            <pc:docMk/>
            <pc:sldMk cId="517578151" sldId="3757"/>
            <ac:spMk id="18" creationId="{33A5D9FF-5B5A-A64B-E641-84ED878AF4E5}"/>
          </ac:spMkLst>
        </pc:spChg>
        <pc:grpChg chg="add mod">
          <ac:chgData name="Eric McDonald" userId="48260b07-9e2e-415a-92e6-8fc89c7fa34e" providerId="ADAL" clId="{32DF25C1-382B-468E-98D0-B43A98840C34}" dt="2025-04-12T22:13:10.291" v="6016" actId="1036"/>
          <ac:grpSpMkLst>
            <pc:docMk/>
            <pc:sldMk cId="517578151" sldId="3757"/>
            <ac:grpSpMk id="19" creationId="{A4CF7CD7-B91A-EB18-E441-877A5231EA9A}"/>
          </ac:grpSpMkLst>
        </pc:grpChg>
        <pc:cxnChg chg="mod">
          <ac:chgData name="Eric McDonald" userId="48260b07-9e2e-415a-92e6-8fc89c7fa34e" providerId="ADAL" clId="{32DF25C1-382B-468E-98D0-B43A98840C34}" dt="2025-04-12T22:21:35.855" v="6070" actId="1582"/>
          <ac:cxnSpMkLst>
            <pc:docMk/>
            <pc:sldMk cId="517578151" sldId="3757"/>
            <ac:cxnSpMk id="10" creationId="{846A7278-D138-4140-A25E-9ABB0D6BBA57}"/>
          </ac:cxnSpMkLst>
        </pc:cxnChg>
        <pc:cxnChg chg="mod">
          <ac:chgData name="Eric McDonald" userId="48260b07-9e2e-415a-92e6-8fc89c7fa34e" providerId="ADAL" clId="{32DF25C1-382B-468E-98D0-B43A98840C34}" dt="2025-04-12T22:21:35.855" v="6070" actId="1582"/>
          <ac:cxnSpMkLst>
            <pc:docMk/>
            <pc:sldMk cId="517578151" sldId="3757"/>
            <ac:cxnSpMk id="16" creationId="{3D4AF35E-1DD5-36E0-A01A-DFF435F7F069}"/>
          </ac:cxnSpMkLst>
        </pc:cxnChg>
        <pc:cxnChg chg="mod">
          <ac:chgData name="Eric McDonald" userId="48260b07-9e2e-415a-92e6-8fc89c7fa34e" providerId="ADAL" clId="{32DF25C1-382B-468E-98D0-B43A98840C34}" dt="2025-04-12T22:22:59.824" v="6143" actId="1038"/>
          <ac:cxnSpMkLst>
            <pc:docMk/>
            <pc:sldMk cId="517578151" sldId="3757"/>
            <ac:cxnSpMk id="17" creationId="{4FFB9E92-F21B-8103-7361-3FC4D212F7D0}"/>
          </ac:cxnSpMkLst>
        </pc:cxnChg>
        <pc:cxnChg chg="add mod">
          <ac:chgData name="Eric McDonald" userId="48260b07-9e2e-415a-92e6-8fc89c7fa34e" providerId="ADAL" clId="{32DF25C1-382B-468E-98D0-B43A98840C34}" dt="2025-04-12T22:22:31.833" v="6102" actId="1038"/>
          <ac:cxnSpMkLst>
            <pc:docMk/>
            <pc:sldMk cId="517578151" sldId="3757"/>
            <ac:cxnSpMk id="21" creationId="{8311AF7A-60A5-932C-1470-CC426652396D}"/>
          </ac:cxnSpMkLst>
        </pc:cxnChg>
        <pc:cxnChg chg="add mod">
          <ac:chgData name="Eric McDonald" userId="48260b07-9e2e-415a-92e6-8fc89c7fa34e" providerId="ADAL" clId="{32DF25C1-382B-468E-98D0-B43A98840C34}" dt="2025-04-12T22:23:21.198" v="6274" actId="1035"/>
          <ac:cxnSpMkLst>
            <pc:docMk/>
            <pc:sldMk cId="517578151" sldId="3757"/>
            <ac:cxnSpMk id="23" creationId="{E2EAE269-82A4-7865-111F-BB16EDADBBAF}"/>
          </ac:cxnSpMkLst>
        </pc:cxnChg>
      </pc:sldChg>
      <pc:sldMasterChg chg="modSp modSldLayout">
        <pc:chgData name="Eric McDonald" userId="48260b07-9e2e-415a-92e6-8fc89c7fa34e" providerId="ADAL" clId="{32DF25C1-382B-468E-98D0-B43A98840C34}" dt="2025-04-12T22:17:48.164" v="6029" actId="2711"/>
        <pc:sldMasterMkLst>
          <pc:docMk/>
          <pc:sldMasterMk cId="1459183528" sldId="2147483660"/>
        </pc:sldMasterMkLst>
        <pc:spChg chg="mod">
          <ac:chgData name="Eric McDonald" userId="48260b07-9e2e-415a-92e6-8fc89c7fa34e" providerId="ADAL" clId="{32DF25C1-382B-468E-98D0-B43A98840C34}" dt="2025-04-09T23:26:49.621" v="222" actId="207"/>
          <ac:spMkLst>
            <pc:docMk/>
            <pc:sldMasterMk cId="1459183528" sldId="2147483660"/>
            <ac:spMk id="3" creationId="{D7D4EC0B-7EF6-D397-BA17-74A9C0CC582F}"/>
          </ac:spMkLst>
        </pc:spChg>
        <pc:sldLayoutChg chg="modSp">
          <pc:chgData name="Eric McDonald" userId="48260b07-9e2e-415a-92e6-8fc89c7fa34e" providerId="ADAL" clId="{32DF25C1-382B-468E-98D0-B43A98840C34}" dt="2025-04-12T22:17:08.743" v="6022" actId="2711"/>
          <pc:sldLayoutMkLst>
            <pc:docMk/>
            <pc:sldMasterMk cId="1459183528" sldId="2147483660"/>
            <pc:sldLayoutMk cId="3019235973" sldId="2147483661"/>
          </pc:sldLayoutMkLst>
          <pc:spChg chg="mod">
            <ac:chgData name="Eric McDonald" userId="48260b07-9e2e-415a-92e6-8fc89c7fa34e" providerId="ADAL" clId="{32DF25C1-382B-468E-98D0-B43A98840C34}" dt="2025-04-12T22:17:04.628" v="6021" actId="2711"/>
            <ac:spMkLst>
              <pc:docMk/>
              <pc:sldMasterMk cId="1459183528" sldId="2147483660"/>
              <pc:sldLayoutMk cId="3019235973" sldId="2147483661"/>
              <ac:spMk id="10" creationId="{8587DCD7-6FC8-52CE-AF1C-A70FF7E95C5E}"/>
            </ac:spMkLst>
          </pc:spChg>
          <pc:spChg chg="mod">
            <ac:chgData name="Eric McDonald" userId="48260b07-9e2e-415a-92e6-8fc89c7fa34e" providerId="ADAL" clId="{32DF25C1-382B-468E-98D0-B43A98840C34}" dt="2025-04-12T22:17:08.743" v="6022" actId="2711"/>
            <ac:spMkLst>
              <pc:docMk/>
              <pc:sldMasterMk cId="1459183528" sldId="2147483660"/>
              <pc:sldLayoutMk cId="3019235973" sldId="2147483661"/>
              <ac:spMk id="11" creationId="{28C307BC-77C1-8206-F7D4-A0BABF3B7CD0}"/>
            </ac:spMkLst>
          </pc:spChg>
        </pc:sldLayoutChg>
        <pc:sldLayoutChg chg="modSp">
          <pc:chgData name="Eric McDonald" userId="48260b07-9e2e-415a-92e6-8fc89c7fa34e" providerId="ADAL" clId="{32DF25C1-382B-468E-98D0-B43A98840C34}" dt="2025-04-12T22:17:22.930" v="6024" actId="2711"/>
          <pc:sldLayoutMkLst>
            <pc:docMk/>
            <pc:sldMasterMk cId="1459183528" sldId="2147483660"/>
            <pc:sldLayoutMk cId="421527762" sldId="2147483662"/>
          </pc:sldLayoutMkLst>
          <pc:spChg chg="mod">
            <ac:chgData name="Eric McDonald" userId="48260b07-9e2e-415a-92e6-8fc89c7fa34e" providerId="ADAL" clId="{32DF25C1-382B-468E-98D0-B43A98840C34}" dt="2025-04-12T22:17:13.152" v="6023" actId="2711"/>
            <ac:spMkLst>
              <pc:docMk/>
              <pc:sldMasterMk cId="1459183528" sldId="2147483660"/>
              <pc:sldLayoutMk cId="421527762" sldId="2147483662"/>
              <ac:spMk id="2" creationId="{024A7D74-4598-71A3-BC77-B95E8E1F7D16}"/>
            </ac:spMkLst>
          </pc:spChg>
          <pc:spChg chg="mod">
            <ac:chgData name="Eric McDonald" userId="48260b07-9e2e-415a-92e6-8fc89c7fa34e" providerId="ADAL" clId="{32DF25C1-382B-468E-98D0-B43A98840C34}" dt="2025-04-12T22:17:22.930" v="6024" actId="2711"/>
            <ac:spMkLst>
              <pc:docMk/>
              <pc:sldMasterMk cId="1459183528" sldId="2147483660"/>
              <pc:sldLayoutMk cId="421527762" sldId="2147483662"/>
              <ac:spMk id="3" creationId="{03761767-DAA9-2607-AC70-9F488E73A9DD}"/>
            </ac:spMkLst>
          </pc:spChg>
        </pc:sldLayoutChg>
        <pc:sldLayoutChg chg="modSp">
          <pc:chgData name="Eric McDonald" userId="48260b07-9e2e-415a-92e6-8fc89c7fa34e" providerId="ADAL" clId="{32DF25C1-382B-468E-98D0-B43A98840C34}" dt="2025-04-12T22:17:48.164" v="6029" actId="2711"/>
          <pc:sldLayoutMkLst>
            <pc:docMk/>
            <pc:sldMasterMk cId="1459183528" sldId="2147483660"/>
            <pc:sldLayoutMk cId="282760732" sldId="2147483664"/>
          </pc:sldLayoutMkLst>
          <pc:spChg chg="mod">
            <ac:chgData name="Eric McDonald" userId="48260b07-9e2e-415a-92e6-8fc89c7fa34e" providerId="ADAL" clId="{32DF25C1-382B-468E-98D0-B43A98840C34}" dt="2025-04-12T22:17:43.668" v="6028" actId="2711"/>
            <ac:spMkLst>
              <pc:docMk/>
              <pc:sldMasterMk cId="1459183528" sldId="2147483660"/>
              <pc:sldLayoutMk cId="282760732" sldId="2147483664"/>
              <ac:spMk id="12" creationId="{7F053B74-BA0A-FAA2-F0B8-7D953BF8879B}"/>
            </ac:spMkLst>
          </pc:spChg>
          <pc:spChg chg="mod">
            <ac:chgData name="Eric McDonald" userId="48260b07-9e2e-415a-92e6-8fc89c7fa34e" providerId="ADAL" clId="{32DF25C1-382B-468E-98D0-B43A98840C34}" dt="2025-04-12T22:17:48.164" v="6029" actId="2711"/>
            <ac:spMkLst>
              <pc:docMk/>
              <pc:sldMasterMk cId="1459183528" sldId="2147483660"/>
              <pc:sldLayoutMk cId="282760732" sldId="2147483664"/>
              <ac:spMk id="13" creationId="{77220900-2057-6704-55E8-A5EF0EAC1A3F}"/>
            </ac:spMkLst>
          </pc:spChg>
        </pc:sldLayoutChg>
        <pc:sldLayoutChg chg="modSp">
          <pc:chgData name="Eric McDonald" userId="48260b07-9e2e-415a-92e6-8fc89c7fa34e" providerId="ADAL" clId="{32DF25C1-382B-468E-98D0-B43A98840C34}" dt="2025-04-12T22:17:37.650" v="6027" actId="2711"/>
          <pc:sldLayoutMkLst>
            <pc:docMk/>
            <pc:sldMasterMk cId="1459183528" sldId="2147483660"/>
            <pc:sldLayoutMk cId="3318122261" sldId="2147483679"/>
          </pc:sldLayoutMkLst>
          <pc:spChg chg="mod">
            <ac:chgData name="Eric McDonald" userId="48260b07-9e2e-415a-92e6-8fc89c7fa34e" providerId="ADAL" clId="{32DF25C1-382B-468E-98D0-B43A98840C34}" dt="2025-04-12T22:17:32.670" v="6026" actId="2711"/>
            <ac:spMkLst>
              <pc:docMk/>
              <pc:sldMasterMk cId="1459183528" sldId="2147483660"/>
              <pc:sldLayoutMk cId="3318122261" sldId="2147483679"/>
              <ac:spMk id="2" creationId="{024A7D74-4598-71A3-BC77-B95E8E1F7D16}"/>
            </ac:spMkLst>
          </pc:spChg>
          <pc:spChg chg="mod">
            <ac:chgData name="Eric McDonald" userId="48260b07-9e2e-415a-92e6-8fc89c7fa34e" providerId="ADAL" clId="{32DF25C1-382B-468E-98D0-B43A98840C34}" dt="2025-04-12T22:17:37.650" v="6027" actId="2711"/>
            <ac:spMkLst>
              <pc:docMk/>
              <pc:sldMasterMk cId="1459183528" sldId="2147483660"/>
              <pc:sldLayoutMk cId="3318122261" sldId="2147483679"/>
              <ac:spMk id="3" creationId="{03761767-DAA9-2607-AC70-9F488E73A9DD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862E6-7E53-48DA-A062-D23B37C7A30C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E000F-D848-4820-8CF2-21B8155EC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8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D6401CB-A442-68CB-FD6C-81FB40B9E16F}"/>
              </a:ext>
            </a:extLst>
          </p:cNvPr>
          <p:cNvSpPr/>
          <p:nvPr userDrawn="1"/>
        </p:nvSpPr>
        <p:spPr>
          <a:xfrm flipH="1" flipV="1">
            <a:off x="1332788" y="856488"/>
            <a:ext cx="10478212" cy="6020582"/>
          </a:xfrm>
          <a:custGeom>
            <a:avLst/>
            <a:gdLst>
              <a:gd name="connsiteX0" fmla="*/ 8133809 w 10478212"/>
              <a:gd name="connsiteY0" fmla="*/ 6020582 h 6020582"/>
              <a:gd name="connsiteX1" fmla="*/ 0 w 10478212"/>
              <a:gd name="connsiteY1" fmla="*/ 6020582 h 6020582"/>
              <a:gd name="connsiteX2" fmla="*/ 0 w 10478212"/>
              <a:gd name="connsiteY2" fmla="*/ 0 h 6020582"/>
              <a:gd name="connsiteX3" fmla="*/ 8430842 w 10478212"/>
              <a:gd name="connsiteY3" fmla="*/ 0 h 6020582"/>
              <a:gd name="connsiteX4" fmla="*/ 10478212 w 10478212"/>
              <a:gd name="connsiteY4" fmla="*/ 6019966 h 6020582"/>
              <a:gd name="connsiteX5" fmla="*/ 8133809 w 10478212"/>
              <a:gd name="connsiteY5" fmla="*/ 6019966 h 6020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478212" h="6020582">
                <a:moveTo>
                  <a:pt x="8133809" y="6020582"/>
                </a:moveTo>
                <a:lnTo>
                  <a:pt x="0" y="6020582"/>
                </a:lnTo>
                <a:lnTo>
                  <a:pt x="0" y="0"/>
                </a:lnTo>
                <a:lnTo>
                  <a:pt x="8430842" y="0"/>
                </a:lnTo>
                <a:lnTo>
                  <a:pt x="10478212" y="6019966"/>
                </a:lnTo>
                <a:lnTo>
                  <a:pt x="8133809" y="6019966"/>
                </a:lnTo>
                <a:close/>
              </a:path>
            </a:pathLst>
          </a:custGeom>
          <a:solidFill>
            <a:srgbClr val="5DA9E8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08F8134-69F2-5246-69B7-C883B5AB0BA7}"/>
              </a:ext>
            </a:extLst>
          </p:cNvPr>
          <p:cNvSpPr/>
          <p:nvPr userDrawn="1"/>
        </p:nvSpPr>
        <p:spPr>
          <a:xfrm flipH="1" flipV="1">
            <a:off x="1231186" y="-17506"/>
            <a:ext cx="10960812" cy="6894576"/>
          </a:xfrm>
          <a:custGeom>
            <a:avLst/>
            <a:gdLst>
              <a:gd name="connsiteX0" fmla="*/ 8616409 w 10960812"/>
              <a:gd name="connsiteY0" fmla="*/ 6894576 h 6894576"/>
              <a:gd name="connsiteX1" fmla="*/ 0 w 10960812"/>
              <a:gd name="connsiteY1" fmla="*/ 6894576 h 6894576"/>
              <a:gd name="connsiteX2" fmla="*/ 0 w 10960812"/>
              <a:gd name="connsiteY2" fmla="*/ 0 h 6894576"/>
              <a:gd name="connsiteX3" fmla="*/ 8616409 w 10960812"/>
              <a:gd name="connsiteY3" fmla="*/ 0 h 6894576"/>
              <a:gd name="connsiteX4" fmla="*/ 8616409 w 10960812"/>
              <a:gd name="connsiteY4" fmla="*/ 615 h 6894576"/>
              <a:gd name="connsiteX5" fmla="*/ 10960812 w 10960812"/>
              <a:gd name="connsiteY5" fmla="*/ 6893960 h 6894576"/>
              <a:gd name="connsiteX6" fmla="*/ 8616409 w 10960812"/>
              <a:gd name="connsiteY6" fmla="*/ 6893960 h 689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960812" h="6894576">
                <a:moveTo>
                  <a:pt x="8616409" y="6894576"/>
                </a:moveTo>
                <a:lnTo>
                  <a:pt x="0" y="6894576"/>
                </a:lnTo>
                <a:lnTo>
                  <a:pt x="0" y="0"/>
                </a:lnTo>
                <a:lnTo>
                  <a:pt x="8616409" y="0"/>
                </a:lnTo>
                <a:lnTo>
                  <a:pt x="8616409" y="615"/>
                </a:lnTo>
                <a:lnTo>
                  <a:pt x="10960812" y="6893960"/>
                </a:lnTo>
                <a:lnTo>
                  <a:pt x="8616409" y="6893960"/>
                </a:lnTo>
                <a:close/>
              </a:path>
            </a:pathLst>
          </a:custGeom>
          <a:solidFill>
            <a:srgbClr val="094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BD23DEC-B3CC-8C78-FDD9-9214D5869178}"/>
              </a:ext>
            </a:extLst>
          </p:cNvPr>
          <p:cNvSpPr/>
          <p:nvPr userDrawn="1"/>
        </p:nvSpPr>
        <p:spPr>
          <a:xfrm flipH="1" flipV="1">
            <a:off x="1898504" y="1420368"/>
            <a:ext cx="2509503" cy="5456702"/>
          </a:xfrm>
          <a:custGeom>
            <a:avLst/>
            <a:gdLst>
              <a:gd name="connsiteX0" fmla="*/ 2509503 w 2509503"/>
              <a:gd name="connsiteY0" fmla="*/ 5456086 h 5456702"/>
              <a:gd name="connsiteX1" fmla="*/ 2344403 w 2509503"/>
              <a:gd name="connsiteY1" fmla="*/ 5456086 h 5456702"/>
              <a:gd name="connsiteX2" fmla="*/ 488807 w 2509503"/>
              <a:gd name="connsiteY2" fmla="*/ 0 h 5456702"/>
              <a:gd name="connsiteX3" fmla="*/ 653907 w 2509503"/>
              <a:gd name="connsiteY3" fmla="*/ 0 h 5456702"/>
              <a:gd name="connsiteX4" fmla="*/ 165100 w 2509503"/>
              <a:gd name="connsiteY4" fmla="*/ 5456702 h 5456702"/>
              <a:gd name="connsiteX5" fmla="*/ 0 w 2509503"/>
              <a:gd name="connsiteY5" fmla="*/ 5456702 h 5456702"/>
              <a:gd name="connsiteX6" fmla="*/ 0 w 2509503"/>
              <a:gd name="connsiteY6" fmla="*/ 5456086 h 5456702"/>
              <a:gd name="connsiteX7" fmla="*/ 165100 w 2509503"/>
              <a:gd name="connsiteY7" fmla="*/ 5456086 h 5456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09503" h="5456702">
                <a:moveTo>
                  <a:pt x="2509503" y="5456086"/>
                </a:moveTo>
                <a:lnTo>
                  <a:pt x="2344403" y="5456086"/>
                </a:lnTo>
                <a:lnTo>
                  <a:pt x="488807" y="0"/>
                </a:lnTo>
                <a:lnTo>
                  <a:pt x="653907" y="0"/>
                </a:lnTo>
                <a:close/>
                <a:moveTo>
                  <a:pt x="165100" y="5456702"/>
                </a:moveTo>
                <a:lnTo>
                  <a:pt x="0" y="5456702"/>
                </a:lnTo>
                <a:lnTo>
                  <a:pt x="0" y="5456086"/>
                </a:lnTo>
                <a:lnTo>
                  <a:pt x="165100" y="545608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B7C357DD-AC4D-4627-DF8D-BD36AB40C246}"/>
              </a:ext>
            </a:extLst>
          </p:cNvPr>
          <p:cNvSpPr/>
          <p:nvPr userDrawn="1"/>
        </p:nvSpPr>
        <p:spPr>
          <a:xfrm rot="3174144" flipH="1" flipV="1">
            <a:off x="8167138" y="-108795"/>
            <a:ext cx="5992514" cy="3859787"/>
          </a:xfrm>
          <a:custGeom>
            <a:avLst/>
            <a:gdLst>
              <a:gd name="connsiteX0" fmla="*/ 5992514 w 5992514"/>
              <a:gd name="connsiteY0" fmla="*/ 1017293 h 3859787"/>
              <a:gd name="connsiteX1" fmla="*/ 3842941 w 5992514"/>
              <a:gd name="connsiteY1" fmla="*/ 3859787 h 3859787"/>
              <a:gd name="connsiteX2" fmla="*/ 0 w 5992514"/>
              <a:gd name="connsiteY2" fmla="*/ 953647 h 3859787"/>
              <a:gd name="connsiteX3" fmla="*/ 2868771 w 5992514"/>
              <a:gd name="connsiteY3" fmla="*/ 0 h 3859787"/>
              <a:gd name="connsiteX4" fmla="*/ 5929007 w 5992514"/>
              <a:gd name="connsiteY4" fmla="*/ 1017294 h 3859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92514" h="3859787">
                <a:moveTo>
                  <a:pt x="5992514" y="1017293"/>
                </a:moveTo>
                <a:lnTo>
                  <a:pt x="3842941" y="3859787"/>
                </a:lnTo>
                <a:lnTo>
                  <a:pt x="0" y="953647"/>
                </a:lnTo>
                <a:lnTo>
                  <a:pt x="2868771" y="0"/>
                </a:lnTo>
                <a:lnTo>
                  <a:pt x="5929007" y="1017294"/>
                </a:lnTo>
                <a:close/>
              </a:path>
            </a:pathLst>
          </a:custGeom>
          <a:gradFill flip="none" rotWithShape="1">
            <a:gsLst>
              <a:gs pos="34000">
                <a:srgbClr val="094074"/>
              </a:gs>
              <a:gs pos="97000">
                <a:schemeClr val="tx1">
                  <a:alpha val="22000"/>
                </a:schemeClr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32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587DCD7-6FC8-52CE-AF1C-A70FF7E95C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23694" y="926592"/>
            <a:ext cx="7437120" cy="274320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Opening Title Slide</a:t>
            </a:r>
            <a:br>
              <a:rPr lang="en-US" dirty="0"/>
            </a:br>
            <a:r>
              <a:rPr lang="en-US" dirty="0"/>
              <a:t>Arial Bold 42pt.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8C307BC-77C1-8206-F7D4-A0BABF3B7C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23694" y="4303776"/>
            <a:ext cx="7437120" cy="113385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  <a:latin typeface="Aptos" panose="020B0004020202020204" pitchFamily="34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pPr lvl="0"/>
            <a:r>
              <a:rPr lang="en-US" dirty="0"/>
              <a:t>Subtitle, Arial 24pt.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FD912D0-188D-7656-7D4E-D4F1D630EF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22504" y="5793740"/>
            <a:ext cx="3341981" cy="87282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1923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bilities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51D3-6846-7B16-83C6-07147C17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C8E57-6811-D89C-5933-F6744515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4FE-54BD-4A33-AD76-7AB25ECD3BC0}" type="datetime1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BEA3E-672C-B660-3EC9-F92A927D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9F8BF-E307-D345-E678-31C39048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45D1320-F9A9-FD15-3B67-557FA530982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57200" y="2734371"/>
            <a:ext cx="5562600" cy="1737360"/>
          </a:xfrm>
        </p:spPr>
        <p:txBody>
          <a:bodyPr numCol="2">
            <a:normAutofit lnSpcReduction="10000"/>
          </a:bodyPr>
          <a:lstStyle>
            <a:lvl1pPr>
              <a:defRPr sz="1400"/>
            </a:lvl1pPr>
          </a:lstStyle>
          <a:p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r>
              <a:rPr lang="en-US" sz="1400" dirty="0"/>
              <a:t>Insert capabilities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6197B3-172D-8E38-C8C4-96F755200AB9}"/>
              </a:ext>
            </a:extLst>
          </p:cNvPr>
          <p:cNvSpPr txBox="1"/>
          <p:nvPr userDrawn="1"/>
        </p:nvSpPr>
        <p:spPr>
          <a:xfrm>
            <a:off x="457200" y="2395728"/>
            <a:ext cx="552450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solidFill>
                  <a:srgbClr val="5DA9E8"/>
                </a:solidFill>
              </a:rPr>
              <a:t>Capabilities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2E09EA-B29E-3B60-8D53-278E3F79A5DC}"/>
              </a:ext>
            </a:extLst>
          </p:cNvPr>
          <p:cNvSpPr txBox="1"/>
          <p:nvPr userDrawn="1"/>
        </p:nvSpPr>
        <p:spPr>
          <a:xfrm>
            <a:off x="457200" y="4541657"/>
            <a:ext cx="5524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5DA9E8"/>
                </a:solidFill>
              </a:rPr>
              <a:t>Notable Programs and Customers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99FC28D-3A80-3344-E65B-9A610A930F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198562"/>
            <a:ext cx="5562600" cy="1188720"/>
          </a:xfrm>
        </p:spPr>
        <p:txBody>
          <a:bodyPr>
            <a:noAutofit/>
          </a:bodyPr>
          <a:lstStyle>
            <a:lvl1pPr marL="0" indent="0">
              <a:buNone/>
              <a:defRPr sz="1500" i="1"/>
            </a:lvl1pPr>
            <a:lvl2pPr>
              <a:defRPr sz="1500" i="1"/>
            </a:lvl2pPr>
            <a:lvl3pPr>
              <a:defRPr sz="1600" i="1"/>
            </a:lvl3pPr>
            <a:lvl4pPr>
              <a:defRPr sz="1600" i="1"/>
            </a:lvl4pPr>
            <a:lvl5pPr>
              <a:defRPr sz="1600" i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C9884CFB-C4A7-CF1B-65B3-FE6D905B36F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95296" y="4879975"/>
            <a:ext cx="5524504" cy="1073150"/>
          </a:xfrm>
        </p:spPr>
        <p:txBody>
          <a:bodyPr vert="horz" lIns="91440" tIns="45720" rIns="91440" bIns="45720" numCol="2" rtlCol="0">
            <a:normAutofit lnSpcReduction="10000"/>
          </a:bodyPr>
          <a:lstStyle>
            <a:lvl1pPr>
              <a:defRPr lang="en-US" sz="1200" dirty="0" smtClean="0"/>
            </a:lvl1pPr>
          </a:lstStyle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DC5A95F-CD68-E68E-EFBB-5F17145DE77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2200" y="1198563"/>
            <a:ext cx="5614988" cy="4754562"/>
          </a:xfrm>
          <a:custGeom>
            <a:avLst/>
            <a:gdLst>
              <a:gd name="connsiteX0" fmla="*/ 0 w 5614988"/>
              <a:gd name="connsiteY0" fmla="*/ 0 h 4754562"/>
              <a:gd name="connsiteX1" fmla="*/ 3873561 w 5614988"/>
              <a:gd name="connsiteY1" fmla="*/ 0 h 4754562"/>
              <a:gd name="connsiteX2" fmla="*/ 5614988 w 5614988"/>
              <a:gd name="connsiteY2" fmla="*/ 4754562 h 4754562"/>
              <a:gd name="connsiteX3" fmla="*/ 1741426 w 5614988"/>
              <a:gd name="connsiteY3" fmla="*/ 4754562 h 4754562"/>
              <a:gd name="connsiteX4" fmla="*/ 0 w 5614988"/>
              <a:gd name="connsiteY4" fmla="*/ 4 h 475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14988" h="4754562">
                <a:moveTo>
                  <a:pt x="0" y="0"/>
                </a:moveTo>
                <a:lnTo>
                  <a:pt x="3873561" y="0"/>
                </a:lnTo>
                <a:lnTo>
                  <a:pt x="5614988" y="4754562"/>
                </a:lnTo>
                <a:lnTo>
                  <a:pt x="1741426" y="4754562"/>
                </a:lnTo>
                <a:lnTo>
                  <a:pt x="0" y="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6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abilities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121313D-E6F2-CCFC-A297-21576AE7B9C1}"/>
              </a:ext>
            </a:extLst>
          </p:cNvPr>
          <p:cNvSpPr/>
          <p:nvPr userDrawn="1"/>
        </p:nvSpPr>
        <p:spPr>
          <a:xfrm flipH="1" flipV="1">
            <a:off x="5733143" y="-17597"/>
            <a:ext cx="6385469" cy="6894014"/>
          </a:xfrm>
          <a:custGeom>
            <a:avLst/>
            <a:gdLst>
              <a:gd name="connsiteX0" fmla="*/ 6385469 w 6385469"/>
              <a:gd name="connsiteY0" fmla="*/ 6894014 h 6894014"/>
              <a:gd name="connsiteX1" fmla="*/ 3860437 w 6385469"/>
              <a:gd name="connsiteY1" fmla="*/ 6894014 h 6894014"/>
              <a:gd name="connsiteX2" fmla="*/ 3860437 w 6385469"/>
              <a:gd name="connsiteY2" fmla="*/ 6893927 h 6894014"/>
              <a:gd name="connsiteX3" fmla="*/ 2524669 w 6385469"/>
              <a:gd name="connsiteY3" fmla="*/ 6893927 h 6894014"/>
              <a:gd name="connsiteX4" fmla="*/ 2524669 w 6385469"/>
              <a:gd name="connsiteY4" fmla="*/ 6893517 h 6894014"/>
              <a:gd name="connsiteX5" fmla="*/ 0 w 6385469"/>
              <a:gd name="connsiteY5" fmla="*/ 497 h 6894014"/>
              <a:gd name="connsiteX6" fmla="*/ 2524669 w 6385469"/>
              <a:gd name="connsiteY6" fmla="*/ 497 h 6894014"/>
              <a:gd name="connsiteX7" fmla="*/ 2524669 w 6385469"/>
              <a:gd name="connsiteY7" fmla="*/ 86 h 6894014"/>
              <a:gd name="connsiteX8" fmla="*/ 3860437 w 6385469"/>
              <a:gd name="connsiteY8" fmla="*/ 86 h 6894014"/>
              <a:gd name="connsiteX9" fmla="*/ 3860437 w 6385469"/>
              <a:gd name="connsiteY9" fmla="*/ 0 h 6894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5469" h="6894014">
                <a:moveTo>
                  <a:pt x="6385469" y="6894014"/>
                </a:moveTo>
                <a:lnTo>
                  <a:pt x="3860437" y="6894014"/>
                </a:lnTo>
                <a:lnTo>
                  <a:pt x="3860437" y="6893927"/>
                </a:lnTo>
                <a:lnTo>
                  <a:pt x="2524669" y="6893927"/>
                </a:lnTo>
                <a:lnTo>
                  <a:pt x="2524669" y="6893517"/>
                </a:lnTo>
                <a:lnTo>
                  <a:pt x="0" y="497"/>
                </a:lnTo>
                <a:lnTo>
                  <a:pt x="2524669" y="497"/>
                </a:lnTo>
                <a:lnTo>
                  <a:pt x="2524669" y="86"/>
                </a:lnTo>
                <a:lnTo>
                  <a:pt x="3860437" y="86"/>
                </a:lnTo>
                <a:lnTo>
                  <a:pt x="3860437" y="0"/>
                </a:lnTo>
                <a:close/>
              </a:path>
            </a:pathLst>
          </a:custGeom>
          <a:gradFill>
            <a:gsLst>
              <a:gs pos="89000">
                <a:schemeClr val="bg1">
                  <a:lumMod val="95000"/>
                </a:schemeClr>
              </a:gs>
              <a:gs pos="18000">
                <a:schemeClr val="bg1">
                  <a:lumMod val="85000"/>
                </a:schemeClr>
              </a:gs>
              <a:gs pos="12000">
                <a:schemeClr val="accent1">
                  <a:lumMod val="0"/>
                  <a:lumOff val="100000"/>
                  <a:alpha val="0"/>
                </a:schemeClr>
              </a:gs>
              <a:gs pos="93000">
                <a:schemeClr val="bg1">
                  <a:alpha val="0"/>
                </a:schemeClr>
              </a:gs>
            </a:gsLst>
            <a:lin ang="16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9C51D3-6846-7B16-83C6-07147C17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C8E57-6811-D89C-5933-F6744515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74FE-54BD-4A33-AD76-7AB25ECD3BC0}" type="datetime1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BEA3E-672C-B660-3EC9-F92A927D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9F8BF-E307-D345-E678-31C39048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45D1320-F9A9-FD15-3B67-557FA530982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57200" y="2734371"/>
            <a:ext cx="5562600" cy="1737360"/>
          </a:xfrm>
        </p:spPr>
        <p:txBody>
          <a:bodyPr numCol="2">
            <a:normAutofit lnSpcReduction="10000"/>
          </a:bodyPr>
          <a:lstStyle>
            <a:lvl1pPr>
              <a:defRPr sz="1200"/>
            </a:lvl1pPr>
          </a:lstStyle>
          <a:p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pPr marL="228600" marR="0" lvl="0" indent="-228600" algn="l" defTabSz="1216152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94074"/>
              </a:buClr>
              <a:buSzTx/>
              <a:buFont typeface="Wingdings 3" panose="05040102010807070707" pitchFamily="18" charset="2"/>
              <a:buChar char=""/>
              <a:tabLst/>
              <a:defRPr/>
            </a:pPr>
            <a:r>
              <a:rPr lang="en-US" sz="1400" dirty="0"/>
              <a:t>Insert capabilities</a:t>
            </a:r>
          </a:p>
          <a:p>
            <a:r>
              <a:rPr lang="en-US" sz="1400" dirty="0"/>
              <a:t>Insert capabilities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6197B3-172D-8E38-C8C4-96F755200AB9}"/>
              </a:ext>
            </a:extLst>
          </p:cNvPr>
          <p:cNvSpPr txBox="1"/>
          <p:nvPr userDrawn="1"/>
        </p:nvSpPr>
        <p:spPr>
          <a:xfrm>
            <a:off x="457200" y="2391631"/>
            <a:ext cx="5524503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b="1" dirty="0">
                <a:solidFill>
                  <a:srgbClr val="5DA9E8"/>
                </a:solidFill>
              </a:rPr>
              <a:t>Capabilities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2E09EA-B29E-3B60-8D53-278E3F79A5DC}"/>
              </a:ext>
            </a:extLst>
          </p:cNvPr>
          <p:cNvSpPr txBox="1"/>
          <p:nvPr userDrawn="1"/>
        </p:nvSpPr>
        <p:spPr>
          <a:xfrm>
            <a:off x="457200" y="4541657"/>
            <a:ext cx="55245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5DA9E8"/>
                </a:solidFill>
              </a:rPr>
              <a:t>Notable Programs and Customers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99FC28D-3A80-3344-E65B-9A610A930F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206402"/>
            <a:ext cx="5562600" cy="1185229"/>
          </a:xfrm>
        </p:spPr>
        <p:txBody>
          <a:bodyPr>
            <a:noAutofit/>
          </a:bodyPr>
          <a:lstStyle>
            <a:lvl1pPr marL="0" indent="0">
              <a:buNone/>
              <a:defRPr sz="1500" i="1"/>
            </a:lvl1pPr>
            <a:lvl2pPr>
              <a:defRPr sz="1500" i="1"/>
            </a:lvl2pPr>
            <a:lvl3pPr>
              <a:defRPr sz="1600" i="1"/>
            </a:lvl3pPr>
            <a:lvl4pPr>
              <a:defRPr sz="1600" i="1"/>
            </a:lvl4pPr>
            <a:lvl5pPr>
              <a:defRPr sz="1600" i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C9884CFB-C4A7-CF1B-65B3-FE6D905B36F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95296" y="4879975"/>
            <a:ext cx="5524504" cy="1073150"/>
          </a:xfrm>
        </p:spPr>
        <p:txBody>
          <a:bodyPr vert="horz" lIns="91440" tIns="45720" rIns="91440" bIns="45720" numCol="2" rtlCol="0">
            <a:normAutofit lnSpcReduction="10000"/>
          </a:bodyPr>
          <a:lstStyle>
            <a:lvl1pPr>
              <a:defRPr lang="en-US" sz="1200" dirty="0" smtClean="0"/>
            </a:lvl1pPr>
          </a:lstStyle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  <a:p>
            <a:pPr lvl="0"/>
            <a:r>
              <a:rPr lang="en-US" dirty="0"/>
              <a:t>Insert Notable Program</a:t>
            </a: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DC5A95F-CD68-E68E-EFBB-5F17145DE77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2200" y="1198563"/>
            <a:ext cx="5614988" cy="4754562"/>
          </a:xfrm>
          <a:custGeom>
            <a:avLst/>
            <a:gdLst>
              <a:gd name="connsiteX0" fmla="*/ 0 w 5614988"/>
              <a:gd name="connsiteY0" fmla="*/ 0 h 4754562"/>
              <a:gd name="connsiteX1" fmla="*/ 3873561 w 5614988"/>
              <a:gd name="connsiteY1" fmla="*/ 0 h 4754562"/>
              <a:gd name="connsiteX2" fmla="*/ 5614988 w 5614988"/>
              <a:gd name="connsiteY2" fmla="*/ 4754562 h 4754562"/>
              <a:gd name="connsiteX3" fmla="*/ 1741426 w 5614988"/>
              <a:gd name="connsiteY3" fmla="*/ 4754562 h 4754562"/>
              <a:gd name="connsiteX4" fmla="*/ 0 w 5614988"/>
              <a:gd name="connsiteY4" fmla="*/ 4 h 475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14988" h="4754562">
                <a:moveTo>
                  <a:pt x="0" y="0"/>
                </a:moveTo>
                <a:lnTo>
                  <a:pt x="3873561" y="0"/>
                </a:lnTo>
                <a:lnTo>
                  <a:pt x="5614988" y="4754562"/>
                </a:lnTo>
                <a:lnTo>
                  <a:pt x="1741426" y="4754562"/>
                </a:lnTo>
                <a:lnTo>
                  <a:pt x="0" y="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00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640E9-289E-B3FA-D7C8-4B9162A2B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97864"/>
            <a:ext cx="55403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E0453-9803-63DA-E14C-799FB4D6A9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021776"/>
            <a:ext cx="5540375" cy="3924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C5A52B-331E-7D72-3DE9-6FB94CE70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97864"/>
            <a:ext cx="56144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A854FD-CEB0-DBB1-6042-ED4F44F9B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21775"/>
            <a:ext cx="5614416" cy="39243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901085-36E2-D630-3998-6C9FBCD5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9004-49F5-48DD-B077-3992CC7A5832}" type="datetime1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F1E2FE-5324-4DA7-0DB9-5415410CF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6B8CE4-4B69-C322-E329-FE99F63A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ED9871D6-A7AD-82AD-EECB-115091BA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872"/>
            <a:ext cx="10515600" cy="841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2362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43123-D972-C835-F801-B60F7957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0F1D4-E5E9-6B1D-412C-D9FF257D1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A0F40-1F25-4D3F-8068-F4ED4994B21F}" type="datetime1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008172-A1A3-FD59-5606-C4167B61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C0EFF-808B-7E4E-8DDD-CC55907CA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21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99C50D-E84F-3391-792A-A0263144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1439-158C-4558-AE07-1A13F2710DD0}" type="datetime1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8230F-33B9-C86C-A127-5D43517C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F2052-CAFE-8072-7E86-5CCF0FED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276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99C50D-E84F-3391-792A-A0263144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1439-158C-4558-AE07-1A13F2710DD0}" type="datetime1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8230F-33B9-C86C-A127-5D43517C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F2052-CAFE-8072-7E86-5CCF0FED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4CAE64-2259-465B-B421-9D914A9A81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91290-C3E5-3E8A-0791-9F20027B957B}"/>
              </a:ext>
            </a:extLst>
          </p:cNvPr>
          <p:cNvSpPr/>
          <p:nvPr userDrawn="1"/>
        </p:nvSpPr>
        <p:spPr>
          <a:xfrm>
            <a:off x="10820400" y="0"/>
            <a:ext cx="1371600" cy="1295400"/>
          </a:xfrm>
          <a:prstGeom prst="rect">
            <a:avLst/>
          </a:prstGeom>
          <a:solidFill>
            <a:srgbClr val="094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BC142-2E18-A9BE-1F14-D0D403FC7703}"/>
              </a:ext>
            </a:extLst>
          </p:cNvPr>
          <p:cNvSpPr txBox="1"/>
          <p:nvPr userDrawn="1"/>
        </p:nvSpPr>
        <p:spPr>
          <a:xfrm>
            <a:off x="10341883" y="6415801"/>
            <a:ext cx="108857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valkyrie.com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23C5EE-BA47-2FEC-4F17-6BC87FDA0889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rgbClr val="D928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F3125FC-986B-29DC-FA99-C54C2CCB037F}"/>
              </a:ext>
            </a:extLst>
          </p:cNvPr>
          <p:cNvSpPr/>
          <p:nvPr userDrawn="1"/>
        </p:nvSpPr>
        <p:spPr>
          <a:xfrm>
            <a:off x="0" y="5562600"/>
            <a:ext cx="2120900" cy="1295400"/>
          </a:xfrm>
          <a:prstGeom prst="rect">
            <a:avLst/>
          </a:prstGeom>
          <a:solidFill>
            <a:srgbClr val="094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33EBE5-57FB-2DD6-814A-728E6640EC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6266868"/>
            <a:ext cx="1676400" cy="43782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9673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78C24-0905-D1F1-154C-29698F9FB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4314825" cy="1600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45EC1-9BD1-8E70-A67D-AD9FCF20F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603428" cy="49586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0C909-BE00-01DD-3FAD-D08EA96FF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057399"/>
            <a:ext cx="4314825" cy="388867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B0E6D-F2E4-1C93-7E59-D64A317CE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9706-4089-41DE-B310-309C2E00E82C}" type="datetime1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1C392-FC19-0B42-D5A0-294A33244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846DA5-DFC4-9218-7DA3-2CCD8E60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820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80971-11DD-A751-5DEE-B19BB19F6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5EC85A-35BC-404C-5DC2-9E0AD871A2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CA67C-ACC7-C87C-8139-3C64E456C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46BD-8CAD-4461-A89E-9E78AEBC70FE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27196-6D2E-5FC6-6CF6-AB76E97B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711A2-E609-00BD-3D57-4E1811716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18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5536C-9A63-C668-D7A7-612DC188A7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CA8DF-F32D-B53E-4243-77B3D012D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CFC38-F546-1B1A-5EA3-08A0BC099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71B3-48B1-42A2-94CA-C110BBDCEB7D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26917-1787-B2D8-D574-04388EB1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256D2-54E6-55E5-9D26-AA3E8AF2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70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32558C0-F83A-3C22-D36C-B5A224AB6DF8}"/>
              </a:ext>
            </a:extLst>
          </p:cNvPr>
          <p:cNvSpPr/>
          <p:nvPr userDrawn="1"/>
        </p:nvSpPr>
        <p:spPr>
          <a:xfrm>
            <a:off x="205408" y="199511"/>
            <a:ext cx="11774949" cy="60655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B310EA-EBAC-952D-ECFF-D713EE33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1B640-55E3-40A4-A391-63E7528B4099}" type="datetime1">
              <a:rPr lang="en-US" smtClean="0"/>
              <a:pPr/>
              <a:t>4/14/2025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F742E-BB41-1A0C-DA50-23FDFD8235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A370F3-84A1-4240-B120-1847FC118E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89B37FC-39DA-70B1-ECEA-68C1FE14BF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230" y="2801110"/>
            <a:ext cx="4066040" cy="12557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E09196-1FDD-8FCE-DCBF-065545B901A5}"/>
              </a:ext>
            </a:extLst>
          </p:cNvPr>
          <p:cNvSpPr txBox="1"/>
          <p:nvPr userDrawn="1"/>
        </p:nvSpPr>
        <p:spPr>
          <a:xfrm>
            <a:off x="10341883" y="6415801"/>
            <a:ext cx="108857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000" dirty="0">
                <a:solidFill>
                  <a:srgbClr val="094074"/>
                </a:solidFill>
              </a:rPr>
              <a:t>valkyrie.com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8F299DC-DFB0-89E3-4C7D-F180B93738AD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849132A-B5CC-847A-64E9-DA47CF2702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0688" y="4466259"/>
            <a:ext cx="5256212" cy="444500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  <a:lvl2pPr>
              <a:defRPr sz="2400" b="1"/>
            </a:lvl2pPr>
            <a:lvl3pPr>
              <a:defRPr sz="2400" b="1"/>
            </a:lvl3pPr>
            <a:lvl4pPr>
              <a:defRPr sz="2400" b="1"/>
            </a:lvl4pPr>
            <a:lvl5pPr>
              <a:defRPr sz="2400" b="1"/>
            </a:lvl5pPr>
          </a:lstStyle>
          <a:p>
            <a:pPr lvl="0"/>
            <a:r>
              <a:rPr lang="en-US" dirty="0"/>
              <a:t>POC Name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5CBC6C23-E8C5-2A76-55C2-257E11A2232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0688" y="4910759"/>
            <a:ext cx="5256212" cy="444500"/>
          </a:xfrm>
        </p:spPr>
        <p:txBody>
          <a:bodyPr>
            <a:noAutofit/>
          </a:bodyPr>
          <a:lstStyle>
            <a:lvl1pPr marL="0" indent="0">
              <a:buNone/>
              <a:defRPr sz="1870" b="0"/>
            </a:lvl1pPr>
            <a:lvl2pPr>
              <a:defRPr sz="2400" b="1"/>
            </a:lvl2pPr>
            <a:lvl3pPr>
              <a:defRPr sz="2400" b="1"/>
            </a:lvl3pPr>
            <a:lvl4pPr>
              <a:defRPr sz="2400" b="1"/>
            </a:lvl4pPr>
            <a:lvl5pPr>
              <a:defRPr sz="2400" b="1"/>
            </a:lvl5pPr>
          </a:lstStyle>
          <a:p>
            <a:pPr lvl="0"/>
            <a:r>
              <a:rPr lang="en-US" dirty="0"/>
              <a:t>POC Title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F184CBDA-8B42-AB34-E018-02CD9ACDFE2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0688" y="5398517"/>
            <a:ext cx="5256212" cy="698572"/>
          </a:xfrm>
        </p:spPr>
        <p:txBody>
          <a:bodyPr>
            <a:noAutofit/>
          </a:bodyPr>
          <a:lstStyle>
            <a:lvl1pPr marL="0" indent="0">
              <a:buNone/>
              <a:defRPr sz="1600" b="0"/>
            </a:lvl1pPr>
            <a:lvl2pPr>
              <a:defRPr sz="2400" b="1"/>
            </a:lvl2pPr>
            <a:lvl3pPr>
              <a:defRPr sz="2400" b="1"/>
            </a:lvl3pPr>
            <a:lvl4pPr>
              <a:defRPr sz="2400" b="1"/>
            </a:lvl4pPr>
            <a:lvl5pPr>
              <a:defRPr sz="2400" b="1"/>
            </a:lvl5pPr>
          </a:lstStyle>
          <a:p>
            <a:pPr lvl="0"/>
            <a:r>
              <a:rPr lang="en-US" dirty="0"/>
              <a:t>Phone: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7041C15B-3000-C418-4613-F4D4793382CE}"/>
              </a:ext>
            </a:extLst>
          </p:cNvPr>
          <p:cNvSpPr/>
          <p:nvPr userDrawn="1"/>
        </p:nvSpPr>
        <p:spPr>
          <a:xfrm flipH="1" flipV="1">
            <a:off x="11232024" y="-12701"/>
            <a:ext cx="959972" cy="2327276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7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7D74-4598-71A3-BC77-B95E8E1F7D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>
                <a:latin typeface="Aptos" panose="020B0004020202020204" pitchFamily="34" charset="0"/>
              </a:defRPr>
            </a:lvl1pPr>
          </a:lstStyle>
          <a:p>
            <a:r>
              <a:rPr lang="en-US" dirty="0"/>
              <a:t>Title to Slide, Arial Bold 40pt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61767-DAA9-2607-AC70-9F488E73A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1pPr>
            <a:lvl2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3pPr>
            <a:lvl4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4pPr>
            <a:lvl5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784A4-CEC1-21AC-AE13-C5F63477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D468-8124-4882-A9BF-ADABD1C75A38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75134-961C-1FB9-8269-02CFE7DB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3E0C1-C259-0479-F5F8-2F4AA25C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BCB474-3965-04CB-0E32-C3BB314CAB69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2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Valkyri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A7D74-4598-71A3-BC77-B95E8E1F7D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r>
              <a:rPr lang="en-US" dirty="0"/>
              <a:t>Title to Slide, Arial Bold 32pt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61767-DAA9-2607-AC70-9F488E73A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784A4-CEC1-21AC-AE13-C5F63477F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D468-8124-4882-A9BF-ADABD1C75A38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75134-961C-1FB9-8269-02CFE7DB7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3E0C1-C259-0479-F5F8-2F4AA25CC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BCB474-3965-04CB-0E32-C3BB314CAB69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12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050DB78-CE49-784A-0C29-79C149ECCF07}"/>
              </a:ext>
            </a:extLst>
          </p:cNvPr>
          <p:cNvSpPr/>
          <p:nvPr userDrawn="1"/>
        </p:nvSpPr>
        <p:spPr>
          <a:xfrm flipH="1" flipV="1">
            <a:off x="2445596" y="3089539"/>
            <a:ext cx="1446741" cy="3768463"/>
          </a:xfrm>
          <a:custGeom>
            <a:avLst/>
            <a:gdLst>
              <a:gd name="connsiteX0" fmla="*/ 1446741 w 1446741"/>
              <a:gd name="connsiteY0" fmla="*/ 3768463 h 3768463"/>
              <a:gd name="connsiteX1" fmla="*/ 1281641 w 1446741"/>
              <a:gd name="connsiteY1" fmla="*/ 3768463 h 3768463"/>
              <a:gd name="connsiteX2" fmla="*/ 0 w 1446741"/>
              <a:gd name="connsiteY2" fmla="*/ 0 h 3768463"/>
              <a:gd name="connsiteX3" fmla="*/ 165100 w 1446741"/>
              <a:gd name="connsiteY3" fmla="*/ 0 h 376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741" h="3768463">
                <a:moveTo>
                  <a:pt x="1446741" y="3768463"/>
                </a:moveTo>
                <a:lnTo>
                  <a:pt x="1281641" y="3768463"/>
                </a:lnTo>
                <a:lnTo>
                  <a:pt x="0" y="0"/>
                </a:lnTo>
                <a:lnTo>
                  <a:pt x="165100" y="0"/>
                </a:lnTo>
                <a:close/>
              </a:path>
            </a:pathLst>
          </a:custGeom>
          <a:solidFill>
            <a:srgbClr val="5DA9E8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AE8F608-2D4B-3436-F677-65AAC4B65C62}"/>
              </a:ext>
            </a:extLst>
          </p:cNvPr>
          <p:cNvSpPr/>
          <p:nvPr userDrawn="1"/>
        </p:nvSpPr>
        <p:spPr>
          <a:xfrm>
            <a:off x="1" y="0"/>
            <a:ext cx="3746075" cy="6894576"/>
          </a:xfrm>
          <a:custGeom>
            <a:avLst/>
            <a:gdLst>
              <a:gd name="connsiteX0" fmla="*/ 0 w 3746075"/>
              <a:gd name="connsiteY0" fmla="*/ 0 h 6894576"/>
              <a:gd name="connsiteX1" fmla="*/ 1401672 w 3746075"/>
              <a:gd name="connsiteY1" fmla="*/ 0 h 6894576"/>
              <a:gd name="connsiteX2" fmla="*/ 1401672 w 3746075"/>
              <a:gd name="connsiteY2" fmla="*/ 615 h 6894576"/>
              <a:gd name="connsiteX3" fmla="*/ 3746075 w 3746075"/>
              <a:gd name="connsiteY3" fmla="*/ 6893960 h 6894576"/>
              <a:gd name="connsiteX4" fmla="*/ 1401672 w 3746075"/>
              <a:gd name="connsiteY4" fmla="*/ 6893960 h 6894576"/>
              <a:gd name="connsiteX5" fmla="*/ 1401672 w 3746075"/>
              <a:gd name="connsiteY5" fmla="*/ 6894576 h 6894576"/>
              <a:gd name="connsiteX6" fmla="*/ 0 w 3746075"/>
              <a:gd name="connsiteY6" fmla="*/ 6894576 h 6894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46075" h="6894576">
                <a:moveTo>
                  <a:pt x="0" y="0"/>
                </a:moveTo>
                <a:lnTo>
                  <a:pt x="1401672" y="0"/>
                </a:lnTo>
                <a:lnTo>
                  <a:pt x="1401672" y="615"/>
                </a:lnTo>
                <a:lnTo>
                  <a:pt x="3746075" y="6893960"/>
                </a:lnTo>
                <a:lnTo>
                  <a:pt x="1401672" y="6893960"/>
                </a:lnTo>
                <a:lnTo>
                  <a:pt x="1401672" y="6894576"/>
                </a:lnTo>
                <a:lnTo>
                  <a:pt x="0" y="6894576"/>
                </a:lnTo>
                <a:close/>
              </a:path>
            </a:pathLst>
          </a:custGeom>
          <a:solidFill>
            <a:srgbClr val="094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A8770-5147-6A8D-5723-5EF60E6A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FE81-3AE7-4E41-B62E-76250D9FA4D3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41DDB-0567-005E-DB95-5383EA62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55E69-9BE9-B851-BE9D-450100E2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F053B74-BA0A-FAA2-F0B8-7D953BF887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53232" y="926592"/>
            <a:ext cx="7437120" cy="274320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Section Title Slide: Option A</a:t>
            </a:r>
            <a:br>
              <a:rPr lang="en-US" dirty="0"/>
            </a:br>
            <a:r>
              <a:rPr lang="en-US" dirty="0"/>
              <a:t>Arial Bold 42pt.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7220900-2057-6704-55E8-A5EF0EAC1A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53232" y="4303776"/>
            <a:ext cx="7437120" cy="113385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pPr lvl="0"/>
            <a:r>
              <a:rPr lang="en-US" dirty="0"/>
              <a:t>Subtitle, Arial 24pt.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AD2EA03-2C1D-C218-9702-76D8150734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12" y="6254496"/>
            <a:ext cx="1828800" cy="477625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B71AC52-73A7-020E-05F9-3F0963EC6EB2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14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A050DB78-CE49-784A-0C29-79C149ECCF07}"/>
              </a:ext>
            </a:extLst>
          </p:cNvPr>
          <p:cNvSpPr/>
          <p:nvPr userDrawn="1"/>
        </p:nvSpPr>
        <p:spPr>
          <a:xfrm flipH="1" flipV="1">
            <a:off x="1847703" y="3089539"/>
            <a:ext cx="1446741" cy="3768463"/>
          </a:xfrm>
          <a:custGeom>
            <a:avLst/>
            <a:gdLst>
              <a:gd name="connsiteX0" fmla="*/ 1446741 w 1446741"/>
              <a:gd name="connsiteY0" fmla="*/ 3768463 h 3768463"/>
              <a:gd name="connsiteX1" fmla="*/ 1281641 w 1446741"/>
              <a:gd name="connsiteY1" fmla="*/ 3768463 h 3768463"/>
              <a:gd name="connsiteX2" fmla="*/ 0 w 1446741"/>
              <a:gd name="connsiteY2" fmla="*/ 0 h 3768463"/>
              <a:gd name="connsiteX3" fmla="*/ 165100 w 1446741"/>
              <a:gd name="connsiteY3" fmla="*/ 0 h 3768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741" h="3768463">
                <a:moveTo>
                  <a:pt x="1446741" y="3768463"/>
                </a:moveTo>
                <a:lnTo>
                  <a:pt x="1281641" y="3768463"/>
                </a:lnTo>
                <a:lnTo>
                  <a:pt x="0" y="0"/>
                </a:lnTo>
                <a:lnTo>
                  <a:pt x="165100" y="0"/>
                </a:lnTo>
                <a:close/>
              </a:path>
            </a:pathLst>
          </a:custGeom>
          <a:solidFill>
            <a:srgbClr val="5DA9E8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D045B2-13ED-6BEE-4FB5-EEFAED2414EF}"/>
              </a:ext>
            </a:extLst>
          </p:cNvPr>
          <p:cNvSpPr/>
          <p:nvPr userDrawn="1"/>
        </p:nvSpPr>
        <p:spPr>
          <a:xfrm flipH="1" flipV="1">
            <a:off x="1296508" y="1"/>
            <a:ext cx="1672677" cy="4432791"/>
          </a:xfrm>
          <a:custGeom>
            <a:avLst/>
            <a:gdLst>
              <a:gd name="connsiteX0" fmla="*/ 1672677 w 1672677"/>
              <a:gd name="connsiteY0" fmla="*/ 4432791 h 4432791"/>
              <a:gd name="connsiteX1" fmla="*/ 1507577 w 1672677"/>
              <a:gd name="connsiteY1" fmla="*/ 4432791 h 4432791"/>
              <a:gd name="connsiteX2" fmla="*/ 0 w 1672677"/>
              <a:gd name="connsiteY2" fmla="*/ 0 h 4432791"/>
              <a:gd name="connsiteX3" fmla="*/ 165100 w 1672677"/>
              <a:gd name="connsiteY3" fmla="*/ 0 h 4432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677" h="4432791">
                <a:moveTo>
                  <a:pt x="1672677" y="4432791"/>
                </a:moveTo>
                <a:lnTo>
                  <a:pt x="1507577" y="4432791"/>
                </a:lnTo>
                <a:lnTo>
                  <a:pt x="0" y="0"/>
                </a:lnTo>
                <a:lnTo>
                  <a:pt x="165100" y="0"/>
                </a:lnTo>
                <a:close/>
              </a:path>
            </a:pathLst>
          </a:custGeom>
          <a:solidFill>
            <a:srgbClr val="09407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A8770-5147-6A8D-5723-5EF60E6A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50CB-6F69-46D9-8560-1693725F7AA2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41DDB-0567-005E-DB95-5383EA62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55E69-9BE9-B851-BE9D-450100E2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F053B74-BA0A-FAA2-F0B8-7D953BF887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53232" y="926592"/>
            <a:ext cx="7437120" cy="274320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rgbClr val="094074"/>
                </a:solidFill>
                <a:latin typeface="Aptos" panose="020B0004020202020204" pitchFamily="34" charset="0"/>
              </a:defRPr>
            </a:lvl1pPr>
          </a:lstStyle>
          <a:p>
            <a:r>
              <a:rPr lang="en-US" dirty="0"/>
              <a:t>Section Title Slide: Option B</a:t>
            </a:r>
            <a:br>
              <a:rPr lang="en-US" dirty="0"/>
            </a:br>
            <a:r>
              <a:rPr lang="en-US" dirty="0"/>
              <a:t>Arial Bold 42pt.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7220900-2057-6704-55E8-A5EF0EAC1A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53232" y="4303776"/>
            <a:ext cx="7437120" cy="113385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ptos" panose="020B0004020202020204" pitchFamily="34" charset="0"/>
              </a:defRPr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pPr lvl="0"/>
            <a:r>
              <a:rPr lang="en-US" dirty="0"/>
              <a:t>Subtitle, Arial 24pt. 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A46A9AE-2814-F1AC-B53B-990B8E56FC25}"/>
              </a:ext>
            </a:extLst>
          </p:cNvPr>
          <p:cNvSpPr/>
          <p:nvPr userDrawn="1"/>
        </p:nvSpPr>
        <p:spPr>
          <a:xfrm flipH="1" flipV="1">
            <a:off x="1898504" y="2786222"/>
            <a:ext cx="1555045" cy="4086913"/>
          </a:xfrm>
          <a:custGeom>
            <a:avLst/>
            <a:gdLst>
              <a:gd name="connsiteX0" fmla="*/ 1555045 w 1555045"/>
              <a:gd name="connsiteY0" fmla="*/ 4086913 h 4086913"/>
              <a:gd name="connsiteX1" fmla="*/ 1389945 w 1555045"/>
              <a:gd name="connsiteY1" fmla="*/ 4086913 h 4086913"/>
              <a:gd name="connsiteX2" fmla="*/ 0 w 1555045"/>
              <a:gd name="connsiteY2" fmla="*/ 0 h 4086913"/>
              <a:gd name="connsiteX3" fmla="*/ 165100 w 1555045"/>
              <a:gd name="connsiteY3" fmla="*/ 0 h 408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5045" h="4086913">
                <a:moveTo>
                  <a:pt x="1555045" y="4086913"/>
                </a:moveTo>
                <a:lnTo>
                  <a:pt x="1389945" y="4086913"/>
                </a:lnTo>
                <a:lnTo>
                  <a:pt x="0" y="0"/>
                </a:lnTo>
                <a:lnTo>
                  <a:pt x="165100" y="0"/>
                </a:lnTo>
                <a:close/>
              </a:path>
            </a:pathLst>
          </a:custGeom>
          <a:solidFill>
            <a:srgbClr val="094074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43302898-B13F-EDE4-FAD5-1EE7489D576F}"/>
              </a:ext>
            </a:extLst>
          </p:cNvPr>
          <p:cNvSpPr/>
          <p:nvPr userDrawn="1"/>
        </p:nvSpPr>
        <p:spPr>
          <a:xfrm flipH="1" flipV="1">
            <a:off x="11632222" y="-1"/>
            <a:ext cx="559776" cy="1529860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E58D383-3A51-9358-6281-59CBA82233F2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6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2F4D00-8D1D-7E8D-6CD6-A6F103CC879D}"/>
              </a:ext>
            </a:extLst>
          </p:cNvPr>
          <p:cNvSpPr/>
          <p:nvPr userDrawn="1"/>
        </p:nvSpPr>
        <p:spPr>
          <a:xfrm>
            <a:off x="205408" y="199512"/>
            <a:ext cx="11774949" cy="60271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43302898-B13F-EDE4-FAD5-1EE7489D576F}"/>
              </a:ext>
            </a:extLst>
          </p:cNvPr>
          <p:cNvSpPr/>
          <p:nvPr userDrawn="1"/>
        </p:nvSpPr>
        <p:spPr>
          <a:xfrm flipH="1" flipV="1">
            <a:off x="10690352" y="-12701"/>
            <a:ext cx="1501646" cy="3640468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A8770-5147-6A8D-5723-5EF60E6A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750CB-6F69-46D9-8560-1693725F7AA2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41DDB-0567-005E-DB95-5383EA620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55E69-9BE9-B851-BE9D-450100E2D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F053B74-BA0A-FAA2-F0B8-7D953BF887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2104" y="1709928"/>
            <a:ext cx="10515600" cy="2852928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rgbClr val="094074"/>
                </a:solidFill>
              </a:defRPr>
            </a:lvl1pPr>
          </a:lstStyle>
          <a:p>
            <a:r>
              <a:rPr lang="en-US" dirty="0"/>
              <a:t>Section Break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43250F-4463-B6FC-00A0-271D6C976BB0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5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99C50D-E84F-3391-792A-A0263144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1439-158C-4558-AE07-1A13F2710DD0}" type="datetime1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8230F-33B9-C86C-A127-5D43517C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F2052-CAFE-8072-7E86-5CCF0FED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4CAE64-2259-465B-B421-9D914A9A81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691290-C3E5-3E8A-0791-9F20027B957B}"/>
              </a:ext>
            </a:extLst>
          </p:cNvPr>
          <p:cNvSpPr/>
          <p:nvPr userDrawn="1"/>
        </p:nvSpPr>
        <p:spPr>
          <a:xfrm>
            <a:off x="10820400" y="0"/>
            <a:ext cx="1371600" cy="1295400"/>
          </a:xfrm>
          <a:prstGeom prst="rect">
            <a:avLst/>
          </a:prstGeom>
          <a:solidFill>
            <a:srgbClr val="094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BC142-2E18-A9BE-1F14-D0D403FC7703}"/>
              </a:ext>
            </a:extLst>
          </p:cNvPr>
          <p:cNvSpPr txBox="1"/>
          <p:nvPr userDrawn="1"/>
        </p:nvSpPr>
        <p:spPr>
          <a:xfrm>
            <a:off x="10341883" y="6415801"/>
            <a:ext cx="108857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valkyrie.com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23C5EE-BA47-2FEC-4F17-6BC87FDA0889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EF3125FC-986B-29DC-FA99-C54C2CCB037F}"/>
              </a:ext>
            </a:extLst>
          </p:cNvPr>
          <p:cNvSpPr/>
          <p:nvPr userDrawn="1"/>
        </p:nvSpPr>
        <p:spPr>
          <a:xfrm>
            <a:off x="0" y="5562600"/>
            <a:ext cx="2120900" cy="1295400"/>
          </a:xfrm>
          <a:prstGeom prst="rect">
            <a:avLst/>
          </a:prstGeom>
          <a:solidFill>
            <a:srgbClr val="0940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933EBE5-57FB-2DD6-814A-728E6640EC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6266868"/>
            <a:ext cx="1676400" cy="43782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5EEA626-CEE4-DA68-8EEB-958CCB8724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2104" y="1709928"/>
            <a:ext cx="10515600" cy="2852928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</a:t>
            </a:r>
          </a:p>
        </p:txBody>
      </p:sp>
    </p:spTree>
    <p:extLst>
      <p:ext uri="{BB962C8B-B14F-4D97-AF65-F5344CB8AC3E}">
        <p14:creationId xmlns:p14="http://schemas.microsoft.com/office/powerpoint/2010/main" val="88134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99C50D-E84F-3391-792A-A0263144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1439-158C-4558-AE07-1A13F2710DD0}" type="datetime1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58230F-33B9-C86C-A127-5D43517C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9F2052-CAFE-8072-7E86-5CCF0FED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C4CAE64-2259-465B-B421-9D914A9A81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6BC142-2E18-A9BE-1F14-D0D403FC7703}"/>
              </a:ext>
            </a:extLst>
          </p:cNvPr>
          <p:cNvSpPr txBox="1"/>
          <p:nvPr userDrawn="1"/>
        </p:nvSpPr>
        <p:spPr>
          <a:xfrm>
            <a:off x="10341883" y="6415801"/>
            <a:ext cx="108857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000" dirty="0">
                <a:solidFill>
                  <a:schemeClr val="bg1"/>
                </a:solidFill>
              </a:rPr>
              <a:t>valkyrie.com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C23C5EE-BA47-2FEC-4F17-6BC87FDA0889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933EBE5-57FB-2DD6-814A-728E6640EC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6266868"/>
            <a:ext cx="1676400" cy="437823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5EEA626-CEE4-DA68-8EEB-958CCB8724E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2104" y="1709928"/>
            <a:ext cx="10515600" cy="2852928"/>
          </a:xfrm>
        </p:spPr>
        <p:txBody>
          <a:bodyPr anchor="ctr">
            <a:norm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</a:t>
            </a:r>
          </a:p>
        </p:txBody>
      </p:sp>
    </p:spTree>
    <p:extLst>
      <p:ext uri="{BB962C8B-B14F-4D97-AF65-F5344CB8AC3E}">
        <p14:creationId xmlns:p14="http://schemas.microsoft.com/office/powerpoint/2010/main" val="326326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C51D3-6846-7B16-83C6-07147C173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DAA95-7CB8-A8E1-1564-B8BD25C63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864"/>
            <a:ext cx="5562600" cy="4748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C7AF6-E3CC-41EF-5F34-7E89CDC78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97864"/>
            <a:ext cx="5614416" cy="474821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C8E57-6811-D89C-5933-F67445154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79A14-211A-4380-901C-C96D2375F84E}" type="datetime1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BEA3E-672C-B660-3EC9-F92A927D9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9F8BF-E307-D345-E678-31C39048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F352CCB-9FEB-B14A-74FE-2E07A07A1099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559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7722AC-F775-AF31-38AE-3EAB257C4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8872"/>
            <a:ext cx="10515600" cy="841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4EC0B-7EF6-D397-BA17-74A9C0CC5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97864"/>
            <a:ext cx="11329416" cy="4748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4723E-1595-4AF7-9810-2E25AFDE11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77575" y="122047"/>
            <a:ext cx="9407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E0F1-8597-4534-8D8F-665144C3B403}" type="datetime1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B80532-D036-5505-11E7-3B5BE096E1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2184-D354-3E4A-E861-6AB31863B4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300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CAE64-2259-465B-B421-9D914A9A81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6333123-9E14-E7DA-ED66-C250E53ACACA}"/>
              </a:ext>
            </a:extLst>
          </p:cNvPr>
          <p:cNvSpPr/>
          <p:nvPr userDrawn="1"/>
        </p:nvSpPr>
        <p:spPr>
          <a:xfrm flipH="1" flipV="1">
            <a:off x="11708638" y="144866"/>
            <a:ext cx="483362" cy="1319708"/>
          </a:xfrm>
          <a:custGeom>
            <a:avLst/>
            <a:gdLst>
              <a:gd name="connsiteX0" fmla="*/ 0 w 483362"/>
              <a:gd name="connsiteY0" fmla="*/ 1319708 h 1319708"/>
              <a:gd name="connsiteX1" fmla="*/ 483362 w 483362"/>
              <a:gd name="connsiteY1" fmla="*/ 1319708 h 1319708"/>
              <a:gd name="connsiteX2" fmla="*/ 0 w 483362"/>
              <a:gd name="connsiteY2" fmla="*/ 0 h 1319708"/>
              <a:gd name="connsiteX3" fmla="*/ 0 w 483362"/>
              <a:gd name="connsiteY3" fmla="*/ 323692 h 1319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362" h="1319708">
                <a:moveTo>
                  <a:pt x="0" y="1319708"/>
                </a:moveTo>
                <a:lnTo>
                  <a:pt x="483362" y="1319708"/>
                </a:lnTo>
                <a:lnTo>
                  <a:pt x="0" y="0"/>
                </a:lnTo>
                <a:lnTo>
                  <a:pt x="0" y="323692"/>
                </a:lnTo>
                <a:close/>
              </a:path>
            </a:pathLst>
          </a:custGeom>
          <a:solidFill>
            <a:srgbClr val="5DA9E8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B561BD6-99AF-5697-B0FC-246CE7C47B67}"/>
              </a:ext>
            </a:extLst>
          </p:cNvPr>
          <p:cNvSpPr/>
          <p:nvPr userDrawn="1"/>
        </p:nvSpPr>
        <p:spPr>
          <a:xfrm flipH="1" flipV="1">
            <a:off x="11771376" y="-7366"/>
            <a:ext cx="420624" cy="1148416"/>
          </a:xfrm>
          <a:custGeom>
            <a:avLst/>
            <a:gdLst>
              <a:gd name="connsiteX0" fmla="*/ 0 w 420624"/>
              <a:gd name="connsiteY0" fmla="*/ 1148416 h 1148416"/>
              <a:gd name="connsiteX1" fmla="*/ 420624 w 420624"/>
              <a:gd name="connsiteY1" fmla="*/ 1148416 h 1148416"/>
              <a:gd name="connsiteX2" fmla="*/ 0 w 420624"/>
              <a:gd name="connsiteY2" fmla="*/ 0 h 1148416"/>
              <a:gd name="connsiteX3" fmla="*/ 0 w 420624"/>
              <a:gd name="connsiteY3" fmla="*/ 1148416 h 1148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624" h="1148416">
                <a:moveTo>
                  <a:pt x="0" y="1148416"/>
                </a:moveTo>
                <a:lnTo>
                  <a:pt x="420624" y="1148416"/>
                </a:lnTo>
                <a:lnTo>
                  <a:pt x="0" y="0"/>
                </a:lnTo>
                <a:lnTo>
                  <a:pt x="0" y="1148416"/>
                </a:lnTo>
                <a:close/>
              </a:path>
            </a:pathLst>
          </a:custGeom>
          <a:solidFill>
            <a:srgbClr val="094074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1" name="Picture 2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8E400D-37B1-1D85-70A0-1B68139233A4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12" y="6210013"/>
            <a:ext cx="1829718" cy="56510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1198E8E-0B89-F09C-E152-FF04F8F1E57C}"/>
              </a:ext>
            </a:extLst>
          </p:cNvPr>
          <p:cNvSpPr txBox="1"/>
          <p:nvPr userDrawn="1"/>
        </p:nvSpPr>
        <p:spPr>
          <a:xfrm>
            <a:off x="10341883" y="6415801"/>
            <a:ext cx="108857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1000" dirty="0">
                <a:solidFill>
                  <a:srgbClr val="094074"/>
                </a:solidFill>
              </a:rPr>
              <a:t>valkyrie.com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971DB6-7A4B-5C8D-DB28-4BAD638907A1}"/>
              </a:ext>
            </a:extLst>
          </p:cNvPr>
          <p:cNvCxnSpPr>
            <a:cxnSpLocks/>
          </p:cNvCxnSpPr>
          <p:nvPr userDrawn="1"/>
        </p:nvCxnSpPr>
        <p:spPr>
          <a:xfrm>
            <a:off x="11430454" y="6447630"/>
            <a:ext cx="0" cy="182562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18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9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1216152" rtl="0" eaLnBrk="1" latinLnBrk="0" hangingPunct="1">
        <a:lnSpc>
          <a:spcPct val="100000"/>
        </a:lnSpc>
        <a:spcBef>
          <a:spcPts val="800"/>
        </a:spcBef>
        <a:buClr>
          <a:schemeClr val="accent1"/>
        </a:buClr>
        <a:buFont typeface="Wingdings 3" panose="05040102010807070707" pitchFamily="18" charset="2"/>
        <a:buChar char=""/>
        <a:tabLst/>
        <a:defRPr sz="3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»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 3" panose="05040102010807070707" pitchFamily="18" charset="2"/>
        <a:buChar char="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B4996-8B73-B771-104C-BA39FE4C4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6229" y="356576"/>
            <a:ext cx="7437120" cy="2743200"/>
          </a:xfrm>
        </p:spPr>
        <p:txBody>
          <a:bodyPr/>
          <a:lstStyle/>
          <a:p>
            <a:r>
              <a:rPr lang="en-US" dirty="0"/>
              <a:t>Review of </a:t>
            </a:r>
            <a:r>
              <a:rPr lang="en-US" dirty="0" err="1"/>
              <a:t>Demostrations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13BB8-49A9-06E1-80DF-387F9C0B61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6229" y="3733759"/>
            <a:ext cx="7437120" cy="1424089"/>
          </a:xfrm>
        </p:spPr>
        <p:txBody>
          <a:bodyPr>
            <a:normAutofit/>
          </a:bodyPr>
          <a:lstStyle/>
          <a:p>
            <a:r>
              <a:rPr lang="en-US" dirty="0"/>
              <a:t>Eric McDonald</a:t>
            </a:r>
          </a:p>
          <a:p>
            <a:r>
              <a:rPr lang="en-US" dirty="0"/>
              <a:t>Director of Development</a:t>
            </a:r>
          </a:p>
          <a:p>
            <a:r>
              <a:rPr lang="en-US" dirty="0"/>
              <a:t>JTLS-GO</a:t>
            </a:r>
          </a:p>
        </p:txBody>
      </p:sp>
    </p:spTree>
    <p:extLst>
      <p:ext uri="{BB962C8B-B14F-4D97-AF65-F5344CB8AC3E}">
        <p14:creationId xmlns:p14="http://schemas.microsoft.com/office/powerpoint/2010/main" val="407917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8589B-0F58-13F2-540D-358A6BCE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F8CC9-77DD-E43E-D2B9-5DAE558B2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ctr"/>
            <a:r>
              <a:rPr lang="en-US" sz="440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D</a:t>
            </a:r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DS Permissions</a:t>
            </a:r>
          </a:p>
          <a:p>
            <a:pPr fontAlgn="ctr"/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DCP Password Encryption</a:t>
            </a:r>
          </a:p>
          <a:p>
            <a:pPr fontAlgn="ctr"/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JLVC OBS Fusion Tool</a:t>
            </a:r>
          </a:p>
          <a:p>
            <a:pPr fontAlgn="ctr"/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Training Room Virtual Environment</a:t>
            </a:r>
          </a:p>
          <a:p>
            <a:pPr fontAlgn="ctr"/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Trusted User FMR</a:t>
            </a:r>
          </a:p>
          <a:p>
            <a:pPr fontAlgn="ctr"/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Automatic Supply Calculation</a:t>
            </a:r>
          </a:p>
          <a:p>
            <a:pPr fontAlgn="ctr"/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MUSE/AFSERS link</a:t>
            </a:r>
          </a:p>
          <a:p>
            <a:pPr fontAlgn="ctr"/>
            <a:r>
              <a:rPr lang="en-US" sz="4400" b="0" i="0" dirty="0">
                <a:solidFill>
                  <a:srgbClr val="2E75B5"/>
                </a:solidFill>
                <a:effectLst/>
                <a:latin typeface="Calibri" panose="020F0502020204030204" pitchFamily="34" charset="0"/>
              </a:rPr>
              <a:t>WHIP Map Tiles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740B0-AF05-9DD2-4680-0822BC629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CAE64-2259-465B-B421-9D914A9A81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07141"/>
      </p:ext>
    </p:extLst>
  </p:cSld>
  <p:clrMapOvr>
    <a:masterClrMapping/>
  </p:clrMapOvr>
</p:sld>
</file>

<file path=ppt/theme/theme1.xml><?xml version="1.0" encoding="utf-8"?>
<a:theme xmlns:a="http://schemas.openxmlformats.org/drawingml/2006/main" name="7_Custom Design">
  <a:themeElements>
    <a:clrScheme name="Valkyri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94074"/>
      </a:accent1>
      <a:accent2>
        <a:srgbClr val="5DA9E8"/>
      </a:accent2>
      <a:accent3>
        <a:srgbClr val="ED6A5A"/>
      </a:accent3>
      <a:accent4>
        <a:srgbClr val="D9282F"/>
      </a:accent4>
      <a:accent5>
        <a:srgbClr val="747A81"/>
      </a:accent5>
      <a:accent6>
        <a:srgbClr val="152431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 Valkyrie New Presentation Template" id="{8C239BCF-C021-4607-9C73-C731E66534D4}" vid="{02C298D4-F818-46B9-A30B-48910629A4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F14B5DA2CDB34B898216F9F0EAFCE9" ma:contentTypeVersion="15" ma:contentTypeDescription="Create a new document." ma:contentTypeScope="" ma:versionID="87a457be371cd5fc4dd8cc48519840eb">
  <xsd:schema xmlns:xsd="http://www.w3.org/2001/XMLSchema" xmlns:xs="http://www.w3.org/2001/XMLSchema" xmlns:p="http://schemas.microsoft.com/office/2006/metadata/properties" xmlns:ns2="452010af-4b26-45b1-a602-3c3ee12dbd9e" xmlns:ns3="9c21e434-946f-476c-a1d2-183af2abbde4" targetNamespace="http://schemas.microsoft.com/office/2006/metadata/properties" ma:root="true" ma:fieldsID="afe9840e3f6c71b18afd95c527b40b49" ns2:_="" ns3:_="">
    <xsd:import namespace="452010af-4b26-45b1-a602-3c3ee12dbd9e"/>
    <xsd:import namespace="9c21e434-946f-476c-a1d2-183af2abbde4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2010af-4b26-45b1-a602-3c3ee12dbd9e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513a7adb-b749-4786-9467-ab5e81eca5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1e434-946f-476c-a1d2-183af2abbde4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db81e41-29ce-4618-8de2-e7620278936d}" ma:internalName="TaxCatchAll" ma:showField="CatchAllData" ma:web="9c21e434-946f-476c-a1d2-183af2abbd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2010af-4b26-45b1-a602-3c3ee12dbd9e">
      <Terms xmlns="http://schemas.microsoft.com/office/infopath/2007/PartnerControls"/>
    </lcf76f155ced4ddcb4097134ff3c332f>
    <TaxCatchAll xmlns="9c21e434-946f-476c-a1d2-183af2abbde4" xsi:nil="true"/>
  </documentManagement>
</p:properties>
</file>

<file path=customXml/itemProps1.xml><?xml version="1.0" encoding="utf-8"?>
<ds:datastoreItem xmlns:ds="http://schemas.openxmlformats.org/officeDocument/2006/customXml" ds:itemID="{CC68FBB0-F54C-437E-ACF7-1EFE6ACC45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2010af-4b26-45b1-a602-3c3ee12dbd9e"/>
    <ds:schemaRef ds:uri="9c21e434-946f-476c-a1d2-183af2abbd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03717F-EED9-464B-BB88-6568AF149AD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1F9AC7-40C4-4B21-9886-A8FE69FBCC1B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9c21e434-946f-476c-a1d2-183af2abbde4"/>
    <ds:schemaRef ds:uri="452010af-4b26-45b1-a602-3c3ee12dbd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7113</TotalTime>
  <Words>37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Wingdings 3</vt:lpstr>
      <vt:lpstr>7_Custom Design</vt:lpstr>
      <vt:lpstr>Review of Demostrations</vt:lpstr>
      <vt:lpstr>Demonstrations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Viehe, Tom</dc:creator>
  <cp:lastModifiedBy>Eric McDonald</cp:lastModifiedBy>
  <cp:revision>81</cp:revision>
  <dcterms:created xsi:type="dcterms:W3CDTF">2023-03-27T13:58:35Z</dcterms:created>
  <dcterms:modified xsi:type="dcterms:W3CDTF">2025-04-15T06:03:31Z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0x0101004DF14B5DA2CDB34B898216F9F0EAFCE9</vt:lpwstr>
  </property>
</Properties>
</file>