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7"/>
  </p:notesMasterIdLst>
  <p:sldIdLst>
    <p:sldId id="264" r:id="rId5"/>
    <p:sldId id="265" r:id="rId6"/>
    <p:sldId id="3759" r:id="rId7"/>
    <p:sldId id="3757" r:id="rId8"/>
    <p:sldId id="3758" r:id="rId9"/>
    <p:sldId id="3760" r:id="rId10"/>
    <p:sldId id="3770" r:id="rId11"/>
    <p:sldId id="3769" r:id="rId12"/>
    <p:sldId id="3764" r:id="rId13"/>
    <p:sldId id="3765" r:id="rId14"/>
    <p:sldId id="3768" r:id="rId15"/>
    <p:sldId id="3771" r:id="rId16"/>
    <p:sldId id="3766" r:id="rId17"/>
    <p:sldId id="3767" r:id="rId18"/>
    <p:sldId id="3772" r:id="rId19"/>
    <p:sldId id="3761" r:id="rId20"/>
    <p:sldId id="3774" r:id="rId21"/>
    <p:sldId id="3775" r:id="rId22"/>
    <p:sldId id="3776" r:id="rId23"/>
    <p:sldId id="3777" r:id="rId24"/>
    <p:sldId id="3773" r:id="rId25"/>
    <p:sldId id="375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CA7E7"/>
    <a:srgbClr val="40E74E"/>
    <a:srgbClr val="5DA9E8"/>
    <a:srgbClr val="27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CFD7D0-AD9D-4733-A317-FCA4F66A2700}" v="280" dt="2026-05-18T00:17:53.5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17" autoAdjust="0"/>
    <p:restoredTop sz="94660"/>
  </p:normalViewPr>
  <p:slideViewPr>
    <p:cSldViewPr snapToGrid="0">
      <p:cViewPr>
        <p:scale>
          <a:sx n="90" d="100"/>
          <a:sy n="90" d="100"/>
        </p:scale>
        <p:origin x="1026" y="4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McDonald" userId="48260b07-9e2e-415a-92e6-8fc89c7fa34e" providerId="ADAL" clId="{37A2C683-348D-4FAD-8701-1A44010BF6E0}"/>
    <pc:docChg chg="undo redo custSel addSld delSld modSld sldOrd modMainMaster">
      <pc:chgData name="Eric McDonald" userId="48260b07-9e2e-415a-92e6-8fc89c7fa34e" providerId="ADAL" clId="{37A2C683-348D-4FAD-8701-1A44010BF6E0}" dt="2026-05-18T00:31:10.590" v="7844" actId="20577"/>
      <pc:docMkLst>
        <pc:docMk/>
      </pc:docMkLst>
      <pc:sldChg chg="modSp mod">
        <pc:chgData name="Eric McDonald" userId="48260b07-9e2e-415a-92e6-8fc89c7fa34e" providerId="ADAL" clId="{37A2C683-348D-4FAD-8701-1A44010BF6E0}" dt="2026-05-16T18:03:05.354" v="2220" actId="20577"/>
        <pc:sldMkLst>
          <pc:docMk/>
          <pc:sldMk cId="2866858019" sldId="264"/>
        </pc:sldMkLst>
        <pc:spChg chg="mod">
          <ac:chgData name="Eric McDonald" userId="48260b07-9e2e-415a-92e6-8fc89c7fa34e" providerId="ADAL" clId="{37A2C683-348D-4FAD-8701-1A44010BF6E0}" dt="2026-05-16T18:03:05.354" v="2220" actId="20577"/>
          <ac:spMkLst>
            <pc:docMk/>
            <pc:sldMk cId="2866858019" sldId="264"/>
            <ac:spMk id="8" creationId="{48D18555-7C29-4365-F135-DA6090B7DF0E}"/>
          </ac:spMkLst>
        </pc:spChg>
      </pc:sldChg>
      <pc:sldChg chg="addSp delSp modSp mod">
        <pc:chgData name="Eric McDonald" userId="48260b07-9e2e-415a-92e6-8fc89c7fa34e" providerId="ADAL" clId="{37A2C683-348D-4FAD-8701-1A44010BF6E0}" dt="2026-05-18T00:31:10.590" v="7844" actId="20577"/>
        <pc:sldMkLst>
          <pc:docMk/>
          <pc:sldMk cId="1107856698" sldId="265"/>
        </pc:sldMkLst>
        <pc:spChg chg="mod">
          <ac:chgData name="Eric McDonald" userId="48260b07-9e2e-415a-92e6-8fc89c7fa34e" providerId="ADAL" clId="{37A2C683-348D-4FAD-8701-1A44010BF6E0}" dt="2026-05-15T22:34:17.140" v="1992" actId="2711"/>
          <ac:spMkLst>
            <pc:docMk/>
            <pc:sldMk cId="1107856698" sldId="265"/>
            <ac:spMk id="2" creationId="{ECB6300D-A777-000A-545C-4559188F4D62}"/>
          </ac:spMkLst>
        </pc:spChg>
        <pc:spChg chg="add del mod">
          <ac:chgData name="Eric McDonald" userId="48260b07-9e2e-415a-92e6-8fc89c7fa34e" providerId="ADAL" clId="{37A2C683-348D-4FAD-8701-1A44010BF6E0}" dt="2026-05-18T00:31:10.590" v="7844" actId="20577"/>
          <ac:spMkLst>
            <pc:docMk/>
            <pc:sldMk cId="1107856698" sldId="265"/>
            <ac:spMk id="3" creationId="{7E5EDBC1-665C-4F0F-7931-08D6EDAEF2AD}"/>
          </ac:spMkLst>
        </pc:spChg>
      </pc:sldChg>
      <pc:sldChg chg="addSp delSp modSp new mod modClrScheme chgLayout">
        <pc:chgData name="Eric McDonald" userId="48260b07-9e2e-415a-92e6-8fc89c7fa34e" providerId="ADAL" clId="{37A2C683-348D-4FAD-8701-1A44010BF6E0}" dt="2026-05-15T22:37:14.238" v="2012" actId="1076"/>
        <pc:sldMkLst>
          <pc:docMk/>
          <pc:sldMk cId="3583733225" sldId="3756"/>
        </pc:sldMkLst>
        <pc:spChg chg="mod ord">
          <ac:chgData name="Eric McDonald" userId="48260b07-9e2e-415a-92e6-8fc89c7fa34e" providerId="ADAL" clId="{37A2C683-348D-4FAD-8701-1A44010BF6E0}" dt="2026-05-15T22:32:59.220" v="1971" actId="700"/>
          <ac:spMkLst>
            <pc:docMk/>
            <pc:sldMk cId="3583733225" sldId="3756"/>
            <ac:spMk id="4" creationId="{8803C479-21E5-E0EC-80DD-2563974A906F}"/>
          </ac:spMkLst>
        </pc:spChg>
        <pc:spChg chg="add mod ord">
          <ac:chgData name="Eric McDonald" userId="48260b07-9e2e-415a-92e6-8fc89c7fa34e" providerId="ADAL" clId="{37A2C683-348D-4FAD-8701-1A44010BF6E0}" dt="2026-05-15T22:37:14.238" v="2012" actId="1076"/>
          <ac:spMkLst>
            <pc:docMk/>
            <pc:sldMk cId="3583733225" sldId="3756"/>
            <ac:spMk id="5" creationId="{AA6999D3-45EA-3F37-5E76-CAE272F196B6}"/>
          </ac:spMkLst>
        </pc:spChg>
        <pc:picChg chg="add mod">
          <ac:chgData name="Eric McDonald" userId="48260b07-9e2e-415a-92e6-8fc89c7fa34e" providerId="ADAL" clId="{37A2C683-348D-4FAD-8701-1A44010BF6E0}" dt="2026-05-15T22:33:22.481" v="1981"/>
          <ac:picMkLst>
            <pc:docMk/>
            <pc:sldMk cId="3583733225" sldId="3756"/>
            <ac:picMk id="6" creationId="{73D0236B-09E7-671A-CF23-D25379753BA0}"/>
          </ac:picMkLst>
        </pc:picChg>
      </pc:sldChg>
      <pc:sldChg chg="modSp new mod">
        <pc:chgData name="Eric McDonald" userId="48260b07-9e2e-415a-92e6-8fc89c7fa34e" providerId="ADAL" clId="{37A2C683-348D-4FAD-8701-1A44010BF6E0}" dt="2026-05-17T23:09:29.219" v="4806" actId="2711"/>
        <pc:sldMkLst>
          <pc:docMk/>
          <pc:sldMk cId="2681553456" sldId="3757"/>
        </pc:sldMkLst>
        <pc:spChg chg="mod">
          <ac:chgData name="Eric McDonald" userId="48260b07-9e2e-415a-92e6-8fc89c7fa34e" providerId="ADAL" clId="{37A2C683-348D-4FAD-8701-1A44010BF6E0}" dt="2026-05-17T19:20:21.213" v="2424" actId="20577"/>
          <ac:spMkLst>
            <pc:docMk/>
            <pc:sldMk cId="2681553456" sldId="3757"/>
            <ac:spMk id="2" creationId="{1F06BE87-6421-D37D-1058-189FC47C96AA}"/>
          </ac:spMkLst>
        </pc:spChg>
        <pc:spChg chg="mod">
          <ac:chgData name="Eric McDonald" userId="48260b07-9e2e-415a-92e6-8fc89c7fa34e" providerId="ADAL" clId="{37A2C683-348D-4FAD-8701-1A44010BF6E0}" dt="2026-05-17T23:09:29.219" v="4806" actId="2711"/>
          <ac:spMkLst>
            <pc:docMk/>
            <pc:sldMk cId="2681553456" sldId="3757"/>
            <ac:spMk id="3" creationId="{3831226A-477C-1BA5-8210-8615546C3B56}"/>
          </ac:spMkLst>
        </pc:spChg>
      </pc:sldChg>
      <pc:sldChg chg="addSp delSp modSp new mod setBg">
        <pc:chgData name="Eric McDonald" userId="48260b07-9e2e-415a-92e6-8fc89c7fa34e" providerId="ADAL" clId="{37A2C683-348D-4FAD-8701-1A44010BF6E0}" dt="2026-05-18T00:27:37.577" v="7792" actId="20577"/>
        <pc:sldMkLst>
          <pc:docMk/>
          <pc:sldMk cId="463130269" sldId="3758"/>
        </pc:sldMkLst>
        <pc:spChg chg="mod">
          <ac:chgData name="Eric McDonald" userId="48260b07-9e2e-415a-92e6-8fc89c7fa34e" providerId="ADAL" clId="{37A2C683-348D-4FAD-8701-1A44010BF6E0}" dt="2026-05-18T00:16:30.874" v="7461" actId="20577"/>
          <ac:spMkLst>
            <pc:docMk/>
            <pc:sldMk cId="463130269" sldId="3758"/>
            <ac:spMk id="2" creationId="{A30CB06D-1A6C-0118-7ADF-142FA3691DAA}"/>
          </ac:spMkLst>
        </pc:spChg>
        <pc:spChg chg="add del mod">
          <ac:chgData name="Eric McDonald" userId="48260b07-9e2e-415a-92e6-8fc89c7fa34e" providerId="ADAL" clId="{37A2C683-348D-4FAD-8701-1A44010BF6E0}" dt="2026-05-17T21:49:10.654" v="3475" actId="478"/>
          <ac:spMkLst>
            <pc:docMk/>
            <pc:sldMk cId="463130269" sldId="3758"/>
            <ac:spMk id="3" creationId="{311A8CF3-6DAA-BA13-93A0-5EBDCB98C99B}"/>
          </ac:spMkLst>
        </pc:spChg>
        <pc:spChg chg="mod">
          <ac:chgData name="Eric McDonald" userId="48260b07-9e2e-415a-92e6-8fc89c7fa34e" providerId="ADAL" clId="{37A2C683-348D-4FAD-8701-1A44010BF6E0}" dt="2026-05-17T21:41:27.114" v="3384" actId="26606"/>
          <ac:spMkLst>
            <pc:docMk/>
            <pc:sldMk cId="463130269" sldId="3758"/>
            <ac:spMk id="4" creationId="{B96A7C5F-B1EF-DB2F-3874-CA9742446773}"/>
          </ac:spMkLst>
        </pc:spChg>
        <pc:spChg chg="add del">
          <ac:chgData name="Eric McDonald" userId="48260b07-9e2e-415a-92e6-8fc89c7fa34e" providerId="ADAL" clId="{37A2C683-348D-4FAD-8701-1A44010BF6E0}" dt="2026-05-17T21:41:27.114" v="3384" actId="26606"/>
          <ac:spMkLst>
            <pc:docMk/>
            <pc:sldMk cId="463130269" sldId="3758"/>
            <ac:spMk id="10" creationId="{B50AB553-2A96-4A92-96F2-93548E096954}"/>
          </ac:spMkLst>
        </pc:spChg>
        <pc:spChg chg="add del">
          <ac:chgData name="Eric McDonald" userId="48260b07-9e2e-415a-92e6-8fc89c7fa34e" providerId="ADAL" clId="{37A2C683-348D-4FAD-8701-1A44010BF6E0}" dt="2026-05-17T21:40:43.448" v="3380" actId="26606"/>
          <ac:spMkLst>
            <pc:docMk/>
            <pc:sldMk cId="463130269" sldId="3758"/>
            <ac:spMk id="11" creationId="{B50AB553-2A96-4A92-96F2-93548E096954}"/>
          </ac:spMkLst>
        </pc:spChg>
        <pc:spChg chg="add del mod">
          <ac:chgData name="Eric McDonald" userId="48260b07-9e2e-415a-92e6-8fc89c7fa34e" providerId="ADAL" clId="{37A2C683-348D-4FAD-8701-1A44010BF6E0}" dt="2026-05-17T21:49:37.464" v="3478" actId="478"/>
          <ac:spMkLst>
            <pc:docMk/>
            <pc:sldMk cId="463130269" sldId="3758"/>
            <ac:spMk id="16" creationId="{D82086EA-7878-5A31-559D-5E1B542020BA}"/>
          </ac:spMkLst>
        </pc:spChg>
        <pc:spChg chg="add del mod">
          <ac:chgData name="Eric McDonald" userId="48260b07-9e2e-415a-92e6-8fc89c7fa34e" providerId="ADAL" clId="{37A2C683-348D-4FAD-8701-1A44010BF6E0}" dt="2026-05-18T00:16:49" v="7464"/>
          <ac:spMkLst>
            <pc:docMk/>
            <pc:sldMk cId="463130269" sldId="3758"/>
            <ac:spMk id="17" creationId="{F0B8FB83-91CF-2E12-75F1-7F4766D0AAA1}"/>
          </ac:spMkLst>
        </pc:spChg>
        <pc:spChg chg="add del mod">
          <ac:chgData name="Eric McDonald" userId="48260b07-9e2e-415a-92e6-8fc89c7fa34e" providerId="ADAL" clId="{37A2C683-348D-4FAD-8701-1A44010BF6E0}" dt="2026-05-18T00:17:43.898" v="7474" actId="478"/>
          <ac:spMkLst>
            <pc:docMk/>
            <pc:sldMk cId="463130269" sldId="3758"/>
            <ac:spMk id="18" creationId="{2F3ABF0A-85E6-8639-9FC2-A3DAB94C7450}"/>
          </ac:spMkLst>
        </pc:spChg>
        <pc:spChg chg="add del mod">
          <ac:chgData name="Eric McDonald" userId="48260b07-9e2e-415a-92e6-8fc89c7fa34e" providerId="ADAL" clId="{37A2C683-348D-4FAD-8701-1A44010BF6E0}" dt="2026-05-18T00:27:37.577" v="7792" actId="20577"/>
          <ac:spMkLst>
            <pc:docMk/>
            <pc:sldMk cId="463130269" sldId="3758"/>
            <ac:spMk id="19" creationId="{464C1AEF-8402-CB32-0B68-2B033BCE19E9}"/>
          </ac:spMkLst>
        </pc:spChg>
        <pc:graphicFrameChg chg="add mod">
          <ac:chgData name="Eric McDonald" userId="48260b07-9e2e-415a-92e6-8fc89c7fa34e" providerId="ADAL" clId="{37A2C683-348D-4FAD-8701-1A44010BF6E0}" dt="2026-05-17T21:39:55.685" v="3373"/>
          <ac:graphicFrameMkLst>
            <pc:docMk/>
            <pc:sldMk cId="463130269" sldId="3758"/>
            <ac:graphicFrameMk id="5" creationId="{443ACC39-D15E-BAB3-3F1F-0CB4DE93903B}"/>
          </ac:graphicFrameMkLst>
        </pc:graphicFrameChg>
        <pc:graphicFrameChg chg="add mod">
          <ac:chgData name="Eric McDonald" userId="48260b07-9e2e-415a-92e6-8fc89c7fa34e" providerId="ADAL" clId="{37A2C683-348D-4FAD-8701-1A44010BF6E0}" dt="2026-05-17T21:40:03.297" v="3375"/>
          <ac:graphicFrameMkLst>
            <pc:docMk/>
            <pc:sldMk cId="463130269" sldId="3758"/>
            <ac:graphicFrameMk id="6" creationId="{CF362515-3E35-E455-7B6D-87469A021CC5}"/>
          </ac:graphicFrameMkLst>
        </pc:graphicFrameChg>
        <pc:graphicFrameChg chg="add del">
          <ac:chgData name="Eric McDonald" userId="48260b07-9e2e-415a-92e6-8fc89c7fa34e" providerId="ADAL" clId="{37A2C683-348D-4FAD-8701-1A44010BF6E0}" dt="2026-05-17T21:40:43.448" v="3380" actId="26606"/>
          <ac:graphicFrameMkLst>
            <pc:docMk/>
            <pc:sldMk cId="463130269" sldId="3758"/>
            <ac:graphicFrameMk id="8" creationId="{21259B5F-927F-7CD2-7874-F21A412B1B84}"/>
          </ac:graphicFrameMkLst>
        </pc:graphicFrameChg>
        <pc:graphicFrameChg chg="add del">
          <ac:chgData name="Eric McDonald" userId="48260b07-9e2e-415a-92e6-8fc89c7fa34e" providerId="ADAL" clId="{37A2C683-348D-4FAD-8701-1A44010BF6E0}" dt="2026-05-17T21:41:27.114" v="3384" actId="26606"/>
          <ac:graphicFrameMkLst>
            <pc:docMk/>
            <pc:sldMk cId="463130269" sldId="3758"/>
            <ac:graphicFrameMk id="12" creationId="{21259B5F-927F-7CD2-7874-F21A412B1B84}"/>
          </ac:graphicFrameMkLst>
        </pc:graphicFrameChg>
        <pc:graphicFrameChg chg="add del mod modGraphic">
          <ac:chgData name="Eric McDonald" userId="48260b07-9e2e-415a-92e6-8fc89c7fa34e" providerId="ADAL" clId="{37A2C683-348D-4FAD-8701-1A44010BF6E0}" dt="2026-05-17T21:44:55.997" v="3427" actId="478"/>
          <ac:graphicFrameMkLst>
            <pc:docMk/>
            <pc:sldMk cId="463130269" sldId="3758"/>
            <ac:graphicFrameMk id="13" creationId="{335B250E-B3F1-6A85-C3B1-62E410F74EC1}"/>
          </ac:graphicFrameMkLst>
        </pc:graphicFrameChg>
        <pc:graphicFrameChg chg="add mod modGraphic">
          <ac:chgData name="Eric McDonald" userId="48260b07-9e2e-415a-92e6-8fc89c7fa34e" providerId="ADAL" clId="{37A2C683-348D-4FAD-8701-1A44010BF6E0}" dt="2026-05-18T00:16:10.731" v="7449" actId="14100"/>
          <ac:graphicFrameMkLst>
            <pc:docMk/>
            <pc:sldMk cId="463130269" sldId="3758"/>
            <ac:graphicFrameMk id="14" creationId="{1E1DD580-1F30-CCBB-D48D-355331848F50}"/>
          </ac:graphicFrameMkLst>
        </pc:graphicFrameChg>
        <pc:picChg chg="add del">
          <ac:chgData name="Eric McDonald" userId="48260b07-9e2e-415a-92e6-8fc89c7fa34e" providerId="ADAL" clId="{37A2C683-348D-4FAD-8701-1A44010BF6E0}" dt="2026-05-17T21:40:43.448" v="3380" actId="26606"/>
          <ac:picMkLst>
            <pc:docMk/>
            <pc:sldMk cId="463130269" sldId="3758"/>
            <ac:picMk id="7" creationId="{2A32EE62-FF52-CA2D-53E7-11C7B2EBC7DF}"/>
          </ac:picMkLst>
        </pc:picChg>
        <pc:picChg chg="add del">
          <ac:chgData name="Eric McDonald" userId="48260b07-9e2e-415a-92e6-8fc89c7fa34e" providerId="ADAL" clId="{37A2C683-348D-4FAD-8701-1A44010BF6E0}" dt="2026-05-17T21:41:27.114" v="3384" actId="26606"/>
          <ac:picMkLst>
            <pc:docMk/>
            <pc:sldMk cId="463130269" sldId="3758"/>
            <ac:picMk id="9" creationId="{2A32EE62-FF52-CA2D-53E7-11C7B2EBC7DF}"/>
          </ac:picMkLst>
        </pc:picChg>
      </pc:sldChg>
      <pc:sldChg chg="modSp new mod">
        <pc:chgData name="Eric McDonald" userId="48260b07-9e2e-415a-92e6-8fc89c7fa34e" providerId="ADAL" clId="{37A2C683-348D-4FAD-8701-1A44010BF6E0}" dt="2026-05-18T00:30:53.873" v="7826" actId="20577"/>
        <pc:sldMkLst>
          <pc:docMk/>
          <pc:sldMk cId="821816227" sldId="3759"/>
        </pc:sldMkLst>
        <pc:spChg chg="mod">
          <ac:chgData name="Eric McDonald" userId="48260b07-9e2e-415a-92e6-8fc89c7fa34e" providerId="ADAL" clId="{37A2C683-348D-4FAD-8701-1A44010BF6E0}" dt="2026-05-18T00:30:39.504" v="7796" actId="20577"/>
          <ac:spMkLst>
            <pc:docMk/>
            <pc:sldMk cId="821816227" sldId="3759"/>
            <ac:spMk id="2" creationId="{F175886E-CC3D-4F72-FE0C-DD3D1B23E34D}"/>
          </ac:spMkLst>
        </pc:spChg>
        <pc:spChg chg="mod">
          <ac:chgData name="Eric McDonald" userId="48260b07-9e2e-415a-92e6-8fc89c7fa34e" providerId="ADAL" clId="{37A2C683-348D-4FAD-8701-1A44010BF6E0}" dt="2026-05-18T00:30:53.873" v="7826" actId="20577"/>
          <ac:spMkLst>
            <pc:docMk/>
            <pc:sldMk cId="821816227" sldId="3759"/>
            <ac:spMk id="3" creationId="{B1F3282E-E36F-C3B1-D712-5C1078727654}"/>
          </ac:spMkLst>
        </pc:spChg>
      </pc:sldChg>
      <pc:sldChg chg="modSp new mod">
        <pc:chgData name="Eric McDonald" userId="48260b07-9e2e-415a-92e6-8fc89c7fa34e" providerId="ADAL" clId="{37A2C683-348D-4FAD-8701-1A44010BF6E0}" dt="2026-05-17T20:58:41.820" v="3283" actId="20577"/>
        <pc:sldMkLst>
          <pc:docMk/>
          <pc:sldMk cId="1955077653" sldId="3760"/>
        </pc:sldMkLst>
        <pc:spChg chg="mod">
          <ac:chgData name="Eric McDonald" userId="48260b07-9e2e-415a-92e6-8fc89c7fa34e" providerId="ADAL" clId="{37A2C683-348D-4FAD-8701-1A44010BF6E0}" dt="2026-05-17T20:55:29.242" v="2996" actId="20577"/>
          <ac:spMkLst>
            <pc:docMk/>
            <pc:sldMk cId="1955077653" sldId="3760"/>
            <ac:spMk id="2" creationId="{79731177-74CD-8CC9-6265-D8C74BC17F4D}"/>
          </ac:spMkLst>
        </pc:spChg>
        <pc:spChg chg="mod">
          <ac:chgData name="Eric McDonald" userId="48260b07-9e2e-415a-92e6-8fc89c7fa34e" providerId="ADAL" clId="{37A2C683-348D-4FAD-8701-1A44010BF6E0}" dt="2026-05-17T20:58:41.820" v="3283" actId="20577"/>
          <ac:spMkLst>
            <pc:docMk/>
            <pc:sldMk cId="1955077653" sldId="3760"/>
            <ac:spMk id="3" creationId="{E79D6681-6336-3C30-23B4-0F023B5E8A66}"/>
          </ac:spMkLst>
        </pc:spChg>
      </pc:sldChg>
      <pc:sldChg chg="modSp new mod">
        <pc:chgData name="Eric McDonald" userId="48260b07-9e2e-415a-92e6-8fc89c7fa34e" providerId="ADAL" clId="{37A2C683-348D-4FAD-8701-1A44010BF6E0}" dt="2026-05-18T00:01:45.074" v="6632" actId="20577"/>
        <pc:sldMkLst>
          <pc:docMk/>
          <pc:sldMk cId="1897759239" sldId="3761"/>
        </pc:sldMkLst>
        <pc:spChg chg="mod">
          <ac:chgData name="Eric McDonald" userId="48260b07-9e2e-415a-92e6-8fc89c7fa34e" providerId="ADAL" clId="{37A2C683-348D-4FAD-8701-1A44010BF6E0}" dt="2026-05-18T00:01:45.074" v="6632" actId="20577"/>
          <ac:spMkLst>
            <pc:docMk/>
            <pc:sldMk cId="1897759239" sldId="3761"/>
            <ac:spMk id="2" creationId="{DA5DF381-E3F1-AA45-210F-4E32AF404586}"/>
          </ac:spMkLst>
        </pc:spChg>
        <pc:spChg chg="mod">
          <ac:chgData name="Eric McDonald" userId="48260b07-9e2e-415a-92e6-8fc89c7fa34e" providerId="ADAL" clId="{37A2C683-348D-4FAD-8701-1A44010BF6E0}" dt="2026-05-17T23:26:57.583" v="5281"/>
          <ac:spMkLst>
            <pc:docMk/>
            <pc:sldMk cId="1897759239" sldId="3761"/>
            <ac:spMk id="3" creationId="{14F321EA-E4BA-F052-6052-C0092F54400E}"/>
          </ac:spMkLst>
        </pc:spChg>
      </pc:sldChg>
      <pc:sldChg chg="modSp new del mod">
        <pc:chgData name="Eric McDonald" userId="48260b07-9e2e-415a-92e6-8fc89c7fa34e" providerId="ADAL" clId="{37A2C683-348D-4FAD-8701-1A44010BF6E0}" dt="2026-05-17T22:54:28.282" v="4540" actId="47"/>
        <pc:sldMkLst>
          <pc:docMk/>
          <pc:sldMk cId="970619985" sldId="3762"/>
        </pc:sldMkLst>
        <pc:spChg chg="mod">
          <ac:chgData name="Eric McDonald" userId="48260b07-9e2e-415a-92e6-8fc89c7fa34e" providerId="ADAL" clId="{37A2C683-348D-4FAD-8701-1A44010BF6E0}" dt="2026-05-17T21:53:34.810" v="3505" actId="20577"/>
          <ac:spMkLst>
            <pc:docMk/>
            <pc:sldMk cId="970619985" sldId="3762"/>
            <ac:spMk id="2" creationId="{82311D2C-925A-F061-F568-C25E0ABCC9FF}"/>
          </ac:spMkLst>
        </pc:spChg>
      </pc:sldChg>
      <pc:sldChg chg="modSp new del mod">
        <pc:chgData name="Eric McDonald" userId="48260b07-9e2e-415a-92e6-8fc89c7fa34e" providerId="ADAL" clId="{37A2C683-348D-4FAD-8701-1A44010BF6E0}" dt="2026-05-17T22:54:41.061" v="4541" actId="47"/>
        <pc:sldMkLst>
          <pc:docMk/>
          <pc:sldMk cId="1629265020" sldId="3763"/>
        </pc:sldMkLst>
        <pc:spChg chg="mod">
          <ac:chgData name="Eric McDonald" userId="48260b07-9e2e-415a-92e6-8fc89c7fa34e" providerId="ADAL" clId="{37A2C683-348D-4FAD-8701-1A44010BF6E0}" dt="2026-05-17T21:53:43.760" v="3531" actId="20577"/>
          <ac:spMkLst>
            <pc:docMk/>
            <pc:sldMk cId="1629265020" sldId="3763"/>
            <ac:spMk id="2" creationId="{EE372443-684A-F03A-858C-7E70ACC4974E}"/>
          </ac:spMkLst>
        </pc:spChg>
      </pc:sldChg>
      <pc:sldChg chg="addSp delSp modSp new mod">
        <pc:chgData name="Eric McDonald" userId="48260b07-9e2e-415a-92e6-8fc89c7fa34e" providerId="ADAL" clId="{37A2C683-348D-4FAD-8701-1A44010BF6E0}" dt="2026-05-17T23:00:21.436" v="4630" actId="20577"/>
        <pc:sldMkLst>
          <pc:docMk/>
          <pc:sldMk cId="4250395554" sldId="3764"/>
        </pc:sldMkLst>
        <pc:spChg chg="mod">
          <ac:chgData name="Eric McDonald" userId="48260b07-9e2e-415a-92e6-8fc89c7fa34e" providerId="ADAL" clId="{37A2C683-348D-4FAD-8701-1A44010BF6E0}" dt="2026-05-17T21:53:56.664" v="3556" actId="20577"/>
          <ac:spMkLst>
            <pc:docMk/>
            <pc:sldMk cId="4250395554" sldId="3764"/>
            <ac:spMk id="2" creationId="{D203D578-F279-9346-162F-0E72C1A432C5}"/>
          </ac:spMkLst>
        </pc:spChg>
        <pc:spChg chg="add del mod">
          <ac:chgData name="Eric McDonald" userId="48260b07-9e2e-415a-92e6-8fc89c7fa34e" providerId="ADAL" clId="{37A2C683-348D-4FAD-8701-1A44010BF6E0}" dt="2026-05-17T23:00:21.436" v="4630" actId="20577"/>
          <ac:spMkLst>
            <pc:docMk/>
            <pc:sldMk cId="4250395554" sldId="3764"/>
            <ac:spMk id="3" creationId="{7757AC90-21CF-2CD7-C2B0-7FF3DE213351}"/>
          </ac:spMkLst>
        </pc:spChg>
        <pc:graphicFrameChg chg="add mod">
          <ac:chgData name="Eric McDonald" userId="48260b07-9e2e-415a-92e6-8fc89c7fa34e" providerId="ADAL" clId="{37A2C683-348D-4FAD-8701-1A44010BF6E0}" dt="2026-05-17T22:57:35.086" v="4560"/>
          <ac:graphicFrameMkLst>
            <pc:docMk/>
            <pc:sldMk cId="4250395554" sldId="3764"/>
            <ac:graphicFrameMk id="5" creationId="{A2A9607A-7E52-C8C8-19B0-51DBC9EEDF93}"/>
          </ac:graphicFrameMkLst>
        </pc:graphicFrameChg>
      </pc:sldChg>
      <pc:sldChg chg="addSp delSp modSp new mod">
        <pc:chgData name="Eric McDonald" userId="48260b07-9e2e-415a-92e6-8fc89c7fa34e" providerId="ADAL" clId="{37A2C683-348D-4FAD-8701-1A44010BF6E0}" dt="2026-05-17T22:09:38.893" v="3833" actId="20577"/>
        <pc:sldMkLst>
          <pc:docMk/>
          <pc:sldMk cId="3421172042" sldId="3765"/>
        </pc:sldMkLst>
        <pc:spChg chg="mod">
          <ac:chgData name="Eric McDonald" userId="48260b07-9e2e-415a-92e6-8fc89c7fa34e" providerId="ADAL" clId="{37A2C683-348D-4FAD-8701-1A44010BF6E0}" dt="2026-05-17T22:08:35.204" v="3797" actId="20577"/>
          <ac:spMkLst>
            <pc:docMk/>
            <pc:sldMk cId="3421172042" sldId="3765"/>
            <ac:spMk id="2" creationId="{78EA7764-9F2C-1D23-6BE9-D71494175C3B}"/>
          </ac:spMkLst>
        </pc:spChg>
        <pc:spChg chg="add del mod">
          <ac:chgData name="Eric McDonald" userId="48260b07-9e2e-415a-92e6-8fc89c7fa34e" providerId="ADAL" clId="{37A2C683-348D-4FAD-8701-1A44010BF6E0}" dt="2026-05-17T22:09:38.893" v="3833" actId="20577"/>
          <ac:spMkLst>
            <pc:docMk/>
            <pc:sldMk cId="3421172042" sldId="3765"/>
            <ac:spMk id="3" creationId="{3B64AF11-E824-4106-5C9B-0E83442E0555}"/>
          </ac:spMkLst>
        </pc:spChg>
        <pc:graphicFrameChg chg="add mod">
          <ac:chgData name="Eric McDonald" userId="48260b07-9e2e-415a-92e6-8fc89c7fa34e" providerId="ADAL" clId="{37A2C683-348D-4FAD-8701-1A44010BF6E0}" dt="2026-05-17T22:00:02.569" v="3582"/>
          <ac:graphicFrameMkLst>
            <pc:docMk/>
            <pc:sldMk cId="3421172042" sldId="3765"/>
            <ac:graphicFrameMk id="5" creationId="{A045D501-358E-1692-6D5F-E18E1E8ECA43}"/>
          </ac:graphicFrameMkLst>
        </pc:graphicFrameChg>
        <pc:graphicFrameChg chg="add mod">
          <ac:chgData name="Eric McDonald" userId="48260b07-9e2e-415a-92e6-8fc89c7fa34e" providerId="ADAL" clId="{37A2C683-348D-4FAD-8701-1A44010BF6E0}" dt="2026-05-17T22:00:08.886" v="3584"/>
          <ac:graphicFrameMkLst>
            <pc:docMk/>
            <pc:sldMk cId="3421172042" sldId="3765"/>
            <ac:graphicFrameMk id="6" creationId="{D63067F4-81C3-5D3A-A89D-745D38D5B741}"/>
          </ac:graphicFrameMkLst>
        </pc:graphicFrameChg>
        <pc:graphicFrameChg chg="add mod">
          <ac:chgData name="Eric McDonald" userId="48260b07-9e2e-415a-92e6-8fc89c7fa34e" providerId="ADAL" clId="{37A2C683-348D-4FAD-8701-1A44010BF6E0}" dt="2026-05-17T22:00:49.022" v="3614"/>
          <ac:graphicFrameMkLst>
            <pc:docMk/>
            <pc:sldMk cId="3421172042" sldId="3765"/>
            <ac:graphicFrameMk id="7" creationId="{CE015334-E483-F556-BBE5-C83907EB3B25}"/>
          </ac:graphicFrameMkLst>
        </pc:graphicFrameChg>
        <pc:graphicFrameChg chg="add mod">
          <ac:chgData name="Eric McDonald" userId="48260b07-9e2e-415a-92e6-8fc89c7fa34e" providerId="ADAL" clId="{37A2C683-348D-4FAD-8701-1A44010BF6E0}" dt="2026-05-17T22:00:52.867" v="3615"/>
          <ac:graphicFrameMkLst>
            <pc:docMk/>
            <pc:sldMk cId="3421172042" sldId="3765"/>
            <ac:graphicFrameMk id="8" creationId="{83142F5D-2A03-EAFC-D26D-9447358773A3}"/>
          </ac:graphicFrameMkLst>
        </pc:graphicFrameChg>
        <pc:graphicFrameChg chg="add del mod modGraphic">
          <ac:chgData name="Eric McDonald" userId="48260b07-9e2e-415a-92e6-8fc89c7fa34e" providerId="ADAL" clId="{37A2C683-348D-4FAD-8701-1A44010BF6E0}" dt="2026-05-17T22:01:03.625" v="3618" actId="478"/>
          <ac:graphicFrameMkLst>
            <pc:docMk/>
            <pc:sldMk cId="3421172042" sldId="3765"/>
            <ac:graphicFrameMk id="9" creationId="{26B72DB2-3526-3DAE-FCF1-4E83C62E5E66}"/>
          </ac:graphicFrameMkLst>
        </pc:graphicFrameChg>
      </pc:sldChg>
      <pc:sldChg chg="addSp delSp modSp new mod">
        <pc:chgData name="Eric McDonald" userId="48260b07-9e2e-415a-92e6-8fc89c7fa34e" providerId="ADAL" clId="{37A2C683-348D-4FAD-8701-1A44010BF6E0}" dt="2026-05-17T22:22:51.968" v="4128" actId="5793"/>
        <pc:sldMkLst>
          <pc:docMk/>
          <pc:sldMk cId="941757231" sldId="3766"/>
        </pc:sldMkLst>
        <pc:spChg chg="mod">
          <ac:chgData name="Eric McDonald" userId="48260b07-9e2e-415a-92e6-8fc89c7fa34e" providerId="ADAL" clId="{37A2C683-348D-4FAD-8701-1A44010BF6E0}" dt="2026-05-17T22:13:24.426" v="3932" actId="20577"/>
          <ac:spMkLst>
            <pc:docMk/>
            <pc:sldMk cId="941757231" sldId="3766"/>
            <ac:spMk id="2" creationId="{8CC8359B-F505-557A-1890-4135AA37996F}"/>
          </ac:spMkLst>
        </pc:spChg>
        <pc:spChg chg="add del mod">
          <ac:chgData name="Eric McDonald" userId="48260b07-9e2e-415a-92e6-8fc89c7fa34e" providerId="ADAL" clId="{37A2C683-348D-4FAD-8701-1A44010BF6E0}" dt="2026-05-17T22:22:51.968" v="4128" actId="5793"/>
          <ac:spMkLst>
            <pc:docMk/>
            <pc:sldMk cId="941757231" sldId="3766"/>
            <ac:spMk id="3" creationId="{14A15CEA-D40A-BC2C-4C32-4DF8968583E6}"/>
          </ac:spMkLst>
        </pc:spChg>
        <pc:graphicFrameChg chg="add mod">
          <ac:chgData name="Eric McDonald" userId="48260b07-9e2e-415a-92e6-8fc89c7fa34e" providerId="ADAL" clId="{37A2C683-348D-4FAD-8701-1A44010BF6E0}" dt="2026-05-17T22:10:41.891" v="3861"/>
          <ac:graphicFrameMkLst>
            <pc:docMk/>
            <pc:sldMk cId="941757231" sldId="3766"/>
            <ac:graphicFrameMk id="5" creationId="{E5C78539-A2B0-D972-EF1C-434BEC256696}"/>
          </ac:graphicFrameMkLst>
        </pc:graphicFrameChg>
      </pc:sldChg>
      <pc:sldChg chg="addSp delSp modSp new mod">
        <pc:chgData name="Eric McDonald" userId="48260b07-9e2e-415a-92e6-8fc89c7fa34e" providerId="ADAL" clId="{37A2C683-348D-4FAD-8701-1A44010BF6E0}" dt="2026-05-17T22:27:31.528" v="4260" actId="403"/>
        <pc:sldMkLst>
          <pc:docMk/>
          <pc:sldMk cId="2451217603" sldId="3767"/>
        </pc:sldMkLst>
        <pc:spChg chg="mod">
          <ac:chgData name="Eric McDonald" userId="48260b07-9e2e-415a-92e6-8fc89c7fa34e" providerId="ADAL" clId="{37A2C683-348D-4FAD-8701-1A44010BF6E0}" dt="2026-05-17T22:17:04.811" v="4042" actId="20577"/>
          <ac:spMkLst>
            <pc:docMk/>
            <pc:sldMk cId="2451217603" sldId="3767"/>
            <ac:spMk id="2" creationId="{D98A64EE-65D9-52F7-D77E-84D4CF338328}"/>
          </ac:spMkLst>
        </pc:spChg>
        <pc:spChg chg="add del mod">
          <ac:chgData name="Eric McDonald" userId="48260b07-9e2e-415a-92e6-8fc89c7fa34e" providerId="ADAL" clId="{37A2C683-348D-4FAD-8701-1A44010BF6E0}" dt="2026-05-17T22:27:31.528" v="4260" actId="403"/>
          <ac:spMkLst>
            <pc:docMk/>
            <pc:sldMk cId="2451217603" sldId="3767"/>
            <ac:spMk id="3" creationId="{0129BB25-0B62-389A-7B02-47978C08C728}"/>
          </ac:spMkLst>
        </pc:spChg>
        <pc:graphicFrameChg chg="add mod">
          <ac:chgData name="Eric McDonald" userId="48260b07-9e2e-415a-92e6-8fc89c7fa34e" providerId="ADAL" clId="{37A2C683-348D-4FAD-8701-1A44010BF6E0}" dt="2026-05-17T22:14:57.925" v="3971"/>
          <ac:graphicFrameMkLst>
            <pc:docMk/>
            <pc:sldMk cId="2451217603" sldId="3767"/>
            <ac:graphicFrameMk id="5" creationId="{298ABD1D-A57A-D2A2-B0ED-7F6DC148C50D}"/>
          </ac:graphicFrameMkLst>
        </pc:graphicFrameChg>
      </pc:sldChg>
      <pc:sldChg chg="addSp delSp modSp new add del mod ord">
        <pc:chgData name="Eric McDonald" userId="48260b07-9e2e-415a-92e6-8fc89c7fa34e" providerId="ADAL" clId="{37A2C683-348D-4FAD-8701-1A44010BF6E0}" dt="2026-05-17T22:55:40.814" v="4558"/>
        <pc:sldMkLst>
          <pc:docMk/>
          <pc:sldMk cId="3158738619" sldId="3768"/>
        </pc:sldMkLst>
        <pc:spChg chg="mod">
          <ac:chgData name="Eric McDonald" userId="48260b07-9e2e-415a-92e6-8fc89c7fa34e" providerId="ADAL" clId="{37A2C683-348D-4FAD-8701-1A44010BF6E0}" dt="2026-05-17T22:23:43.046" v="4159" actId="20577"/>
          <ac:spMkLst>
            <pc:docMk/>
            <pc:sldMk cId="3158738619" sldId="3768"/>
            <ac:spMk id="2" creationId="{B6DEBA02-366A-12E1-C0AD-C22B9A05FC0C}"/>
          </ac:spMkLst>
        </pc:spChg>
        <pc:spChg chg="add del mod">
          <ac:chgData name="Eric McDonald" userId="48260b07-9e2e-415a-92e6-8fc89c7fa34e" providerId="ADAL" clId="{37A2C683-348D-4FAD-8701-1A44010BF6E0}" dt="2026-05-17T22:24:01.116" v="4164" actId="20577"/>
          <ac:spMkLst>
            <pc:docMk/>
            <pc:sldMk cId="3158738619" sldId="3768"/>
            <ac:spMk id="3" creationId="{6B483135-F736-909E-203E-063FF0C042AA}"/>
          </ac:spMkLst>
        </pc:spChg>
        <pc:spChg chg="add del">
          <ac:chgData name="Eric McDonald" userId="48260b07-9e2e-415a-92e6-8fc89c7fa34e" providerId="ADAL" clId="{37A2C683-348D-4FAD-8701-1A44010BF6E0}" dt="2026-05-17T22:21:01.966" v="4079" actId="22"/>
          <ac:spMkLst>
            <pc:docMk/>
            <pc:sldMk cId="3158738619" sldId="3768"/>
            <ac:spMk id="8" creationId="{33505085-2B8C-FFC4-0214-19F6CCE236CB}"/>
          </ac:spMkLst>
        </pc:spChg>
        <pc:graphicFrameChg chg="add mod">
          <ac:chgData name="Eric McDonald" userId="48260b07-9e2e-415a-92e6-8fc89c7fa34e" providerId="ADAL" clId="{37A2C683-348D-4FAD-8701-1A44010BF6E0}" dt="2026-05-17T22:20:55.749" v="4075"/>
          <ac:graphicFrameMkLst>
            <pc:docMk/>
            <pc:sldMk cId="3158738619" sldId="3768"/>
            <ac:graphicFrameMk id="5" creationId="{97F01431-F310-0D87-8F16-761610CCA231}"/>
          </ac:graphicFrameMkLst>
        </pc:graphicFrameChg>
        <pc:graphicFrameChg chg="add mod">
          <ac:chgData name="Eric McDonald" userId="48260b07-9e2e-415a-92e6-8fc89c7fa34e" providerId="ADAL" clId="{37A2C683-348D-4FAD-8701-1A44010BF6E0}" dt="2026-05-17T22:20:59.172" v="4077"/>
          <ac:graphicFrameMkLst>
            <pc:docMk/>
            <pc:sldMk cId="3158738619" sldId="3768"/>
            <ac:graphicFrameMk id="6" creationId="{A8531454-95C1-6C0C-433A-73AC86895A00}"/>
          </ac:graphicFrameMkLst>
        </pc:graphicFrameChg>
        <pc:graphicFrameChg chg="add mod">
          <ac:chgData name="Eric McDonald" userId="48260b07-9e2e-415a-92e6-8fc89c7fa34e" providerId="ADAL" clId="{37A2C683-348D-4FAD-8701-1A44010BF6E0}" dt="2026-05-17T22:21:11.381" v="4083"/>
          <ac:graphicFrameMkLst>
            <pc:docMk/>
            <pc:sldMk cId="3158738619" sldId="3768"/>
            <ac:graphicFrameMk id="9" creationId="{64137D98-0C32-1358-1237-0CB828E0002B}"/>
          </ac:graphicFrameMkLst>
        </pc:graphicFrameChg>
      </pc:sldChg>
      <pc:sldChg chg="addSp delSp modSp new mod ord">
        <pc:chgData name="Eric McDonald" userId="48260b07-9e2e-415a-92e6-8fc89c7fa34e" providerId="ADAL" clId="{37A2C683-348D-4FAD-8701-1A44010BF6E0}" dt="2026-05-17T22:55:12.400" v="4556"/>
        <pc:sldMkLst>
          <pc:docMk/>
          <pc:sldMk cId="2094595107" sldId="3769"/>
        </pc:sldMkLst>
        <pc:spChg chg="mod">
          <ac:chgData name="Eric McDonald" userId="48260b07-9e2e-415a-92e6-8fc89c7fa34e" providerId="ADAL" clId="{37A2C683-348D-4FAD-8701-1A44010BF6E0}" dt="2026-05-17T22:24:19.467" v="4184" actId="20577"/>
          <ac:spMkLst>
            <pc:docMk/>
            <pc:sldMk cId="2094595107" sldId="3769"/>
            <ac:spMk id="2" creationId="{CF1C526B-A838-BC48-2E8F-EE1767C92161}"/>
          </ac:spMkLst>
        </pc:spChg>
        <pc:spChg chg="add del mod">
          <ac:chgData name="Eric McDonald" userId="48260b07-9e2e-415a-92e6-8fc89c7fa34e" providerId="ADAL" clId="{37A2C683-348D-4FAD-8701-1A44010BF6E0}" dt="2026-05-17T22:35:57.555" v="4468" actId="20577"/>
          <ac:spMkLst>
            <pc:docMk/>
            <pc:sldMk cId="2094595107" sldId="3769"/>
            <ac:spMk id="3" creationId="{05EB498E-E2EB-B454-8AB6-CD0B24CF3014}"/>
          </ac:spMkLst>
        </pc:spChg>
        <pc:graphicFrameChg chg="add mod">
          <ac:chgData name="Eric McDonald" userId="48260b07-9e2e-415a-92e6-8fc89c7fa34e" providerId="ADAL" clId="{37A2C683-348D-4FAD-8701-1A44010BF6E0}" dt="2026-05-17T22:24:24.759" v="4186"/>
          <ac:graphicFrameMkLst>
            <pc:docMk/>
            <pc:sldMk cId="2094595107" sldId="3769"/>
            <ac:graphicFrameMk id="5" creationId="{17A6D090-C97A-5DF8-1E4B-1CAA99E2F769}"/>
          </ac:graphicFrameMkLst>
        </pc:graphicFrameChg>
      </pc:sldChg>
      <pc:sldChg chg="addSp delSp modSp new mod ord">
        <pc:chgData name="Eric McDonald" userId="48260b07-9e2e-415a-92e6-8fc89c7fa34e" providerId="ADAL" clId="{37A2C683-348D-4FAD-8701-1A44010BF6E0}" dt="2026-05-17T22:55:03.865" v="4549"/>
        <pc:sldMkLst>
          <pc:docMk/>
          <pc:sldMk cId="2540575392" sldId="3770"/>
        </pc:sldMkLst>
        <pc:spChg chg="mod">
          <ac:chgData name="Eric McDonald" userId="48260b07-9e2e-415a-92e6-8fc89c7fa34e" providerId="ADAL" clId="{37A2C683-348D-4FAD-8701-1A44010BF6E0}" dt="2026-05-17T22:36:37.515" v="4479" actId="20577"/>
          <ac:spMkLst>
            <pc:docMk/>
            <pc:sldMk cId="2540575392" sldId="3770"/>
            <ac:spMk id="2" creationId="{34BB336E-B4C0-E005-7489-D5D8A50613C6}"/>
          </ac:spMkLst>
        </pc:spChg>
        <pc:spChg chg="add del mod">
          <ac:chgData name="Eric McDonald" userId="48260b07-9e2e-415a-92e6-8fc89c7fa34e" providerId="ADAL" clId="{37A2C683-348D-4FAD-8701-1A44010BF6E0}" dt="2026-05-17T22:47:01.370" v="4539" actId="20577"/>
          <ac:spMkLst>
            <pc:docMk/>
            <pc:sldMk cId="2540575392" sldId="3770"/>
            <ac:spMk id="3" creationId="{43FFE33A-516B-7F35-57AD-9FFA9CF89A19}"/>
          </ac:spMkLst>
        </pc:spChg>
        <pc:graphicFrameChg chg="add mod">
          <ac:chgData name="Eric McDonald" userId="48260b07-9e2e-415a-92e6-8fc89c7fa34e" providerId="ADAL" clId="{37A2C683-348D-4FAD-8701-1A44010BF6E0}" dt="2026-05-17T22:36:43.803" v="4483"/>
          <ac:graphicFrameMkLst>
            <pc:docMk/>
            <pc:sldMk cId="2540575392" sldId="3770"/>
            <ac:graphicFrameMk id="5" creationId="{87D3B193-EF79-9D03-3AAB-5F7F12030310}"/>
          </ac:graphicFrameMkLst>
        </pc:graphicFrameChg>
        <pc:graphicFrameChg chg="add mod">
          <ac:chgData name="Eric McDonald" userId="48260b07-9e2e-415a-92e6-8fc89c7fa34e" providerId="ADAL" clId="{37A2C683-348D-4FAD-8701-1A44010BF6E0}" dt="2026-05-17T22:36:47.162" v="4485"/>
          <ac:graphicFrameMkLst>
            <pc:docMk/>
            <pc:sldMk cId="2540575392" sldId="3770"/>
            <ac:graphicFrameMk id="6" creationId="{7FB388C6-64D2-36EA-99E1-248BCD937FC4}"/>
          </ac:graphicFrameMkLst>
        </pc:graphicFrameChg>
      </pc:sldChg>
      <pc:sldChg chg="addSp delSp modSp new mod">
        <pc:chgData name="Eric McDonald" userId="48260b07-9e2e-415a-92e6-8fc89c7fa34e" providerId="ADAL" clId="{37A2C683-348D-4FAD-8701-1A44010BF6E0}" dt="2026-05-17T23:02:03.536" v="4706" actId="113"/>
        <pc:sldMkLst>
          <pc:docMk/>
          <pc:sldMk cId="4033016558" sldId="3771"/>
        </pc:sldMkLst>
        <pc:spChg chg="mod">
          <ac:chgData name="Eric McDonald" userId="48260b07-9e2e-415a-92e6-8fc89c7fa34e" providerId="ADAL" clId="{37A2C683-348D-4FAD-8701-1A44010BF6E0}" dt="2026-05-17T23:00:54.103" v="4678" actId="20577"/>
          <ac:spMkLst>
            <pc:docMk/>
            <pc:sldMk cId="4033016558" sldId="3771"/>
            <ac:spMk id="2" creationId="{2B3489C3-A04A-66E5-D21C-49ACDB344B89}"/>
          </ac:spMkLst>
        </pc:spChg>
        <pc:spChg chg="add del mod">
          <ac:chgData name="Eric McDonald" userId="48260b07-9e2e-415a-92e6-8fc89c7fa34e" providerId="ADAL" clId="{37A2C683-348D-4FAD-8701-1A44010BF6E0}" dt="2026-05-17T23:02:03.536" v="4706" actId="113"/>
          <ac:spMkLst>
            <pc:docMk/>
            <pc:sldMk cId="4033016558" sldId="3771"/>
            <ac:spMk id="3" creationId="{5062A92B-14B9-1B0D-5087-CE6372E55D56}"/>
          </ac:spMkLst>
        </pc:spChg>
        <pc:graphicFrameChg chg="add mod">
          <ac:chgData name="Eric McDonald" userId="48260b07-9e2e-415a-92e6-8fc89c7fa34e" providerId="ADAL" clId="{37A2C683-348D-4FAD-8701-1A44010BF6E0}" dt="2026-05-17T23:00:58.316" v="4680"/>
          <ac:graphicFrameMkLst>
            <pc:docMk/>
            <pc:sldMk cId="4033016558" sldId="3771"/>
            <ac:graphicFrameMk id="5" creationId="{449A3101-22CF-6925-0048-90D875647EA5}"/>
          </ac:graphicFrameMkLst>
        </pc:graphicFrameChg>
      </pc:sldChg>
      <pc:sldChg chg="addSp delSp modSp new mod">
        <pc:chgData name="Eric McDonald" userId="48260b07-9e2e-415a-92e6-8fc89c7fa34e" providerId="ADAL" clId="{37A2C683-348D-4FAD-8701-1A44010BF6E0}" dt="2026-05-17T23:06:14.761" v="4805" actId="20577"/>
        <pc:sldMkLst>
          <pc:docMk/>
          <pc:sldMk cId="659974084" sldId="3772"/>
        </pc:sldMkLst>
        <pc:spChg chg="mod">
          <ac:chgData name="Eric McDonald" userId="48260b07-9e2e-415a-92e6-8fc89c7fa34e" providerId="ADAL" clId="{37A2C683-348D-4FAD-8701-1A44010BF6E0}" dt="2026-05-17T23:06:14.761" v="4805" actId="20577"/>
          <ac:spMkLst>
            <pc:docMk/>
            <pc:sldMk cId="659974084" sldId="3772"/>
            <ac:spMk id="2" creationId="{D4C47C44-7F58-0B6B-A4CB-F25000201B31}"/>
          </ac:spMkLst>
        </pc:spChg>
        <pc:spChg chg="add del">
          <ac:chgData name="Eric McDonald" userId="48260b07-9e2e-415a-92e6-8fc89c7fa34e" providerId="ADAL" clId="{37A2C683-348D-4FAD-8701-1A44010BF6E0}" dt="2026-05-17T23:03:01.480" v="4745"/>
          <ac:spMkLst>
            <pc:docMk/>
            <pc:sldMk cId="659974084" sldId="3772"/>
            <ac:spMk id="3" creationId="{4BA3FF28-29B9-BB8E-CC56-CE2B86BAECB6}"/>
          </ac:spMkLst>
        </pc:spChg>
        <pc:spChg chg="add mod">
          <ac:chgData name="Eric McDonald" userId="48260b07-9e2e-415a-92e6-8fc89c7fa34e" providerId="ADAL" clId="{37A2C683-348D-4FAD-8701-1A44010BF6E0}" dt="2026-05-17T23:06:03.698" v="4788" actId="114"/>
          <ac:spMkLst>
            <pc:docMk/>
            <pc:sldMk cId="659974084" sldId="3772"/>
            <ac:spMk id="9" creationId="{C6589F37-9AC3-5ACE-428E-480B326EEFE8}"/>
          </ac:spMkLst>
        </pc:spChg>
        <pc:graphicFrameChg chg="add mod">
          <ac:chgData name="Eric McDonald" userId="48260b07-9e2e-415a-92e6-8fc89c7fa34e" providerId="ADAL" clId="{37A2C683-348D-4FAD-8701-1A44010BF6E0}" dt="2026-05-17T23:02:58.439" v="4742"/>
          <ac:graphicFrameMkLst>
            <pc:docMk/>
            <pc:sldMk cId="659974084" sldId="3772"/>
            <ac:graphicFrameMk id="5" creationId="{EFB1957D-92F8-C8C9-16A2-7AE262C682CD}"/>
          </ac:graphicFrameMkLst>
        </pc:graphicFrameChg>
        <pc:graphicFrameChg chg="add mod">
          <ac:chgData name="Eric McDonald" userId="48260b07-9e2e-415a-92e6-8fc89c7fa34e" providerId="ADAL" clId="{37A2C683-348D-4FAD-8701-1A44010BF6E0}" dt="2026-05-17T23:03:01.449" v="4744"/>
          <ac:graphicFrameMkLst>
            <pc:docMk/>
            <pc:sldMk cId="659974084" sldId="3772"/>
            <ac:graphicFrameMk id="6" creationId="{D8B3E006-840B-8DF2-29C1-C93E64544CD9}"/>
          </ac:graphicFrameMkLst>
        </pc:graphicFrameChg>
        <pc:graphicFrameChg chg="add del mod modGraphic">
          <ac:chgData name="Eric McDonald" userId="48260b07-9e2e-415a-92e6-8fc89c7fa34e" providerId="ADAL" clId="{37A2C683-348D-4FAD-8701-1A44010BF6E0}" dt="2026-05-17T23:04:30.243" v="4751" actId="478"/>
          <ac:graphicFrameMkLst>
            <pc:docMk/>
            <pc:sldMk cId="659974084" sldId="3772"/>
            <ac:graphicFrameMk id="7" creationId="{E1CF8F44-232A-20DF-A23D-4180AB6FA484}"/>
          </ac:graphicFrameMkLst>
        </pc:graphicFrameChg>
      </pc:sldChg>
      <pc:sldChg chg="modSp new mod">
        <pc:chgData name="Eric McDonald" userId="48260b07-9e2e-415a-92e6-8fc89c7fa34e" providerId="ADAL" clId="{37A2C683-348D-4FAD-8701-1A44010BF6E0}" dt="2026-05-17T23:25:41.305" v="5229" actId="20577"/>
        <pc:sldMkLst>
          <pc:docMk/>
          <pc:sldMk cId="2910097209" sldId="3773"/>
        </pc:sldMkLst>
        <pc:spChg chg="mod">
          <ac:chgData name="Eric McDonald" userId="48260b07-9e2e-415a-92e6-8fc89c7fa34e" providerId="ADAL" clId="{37A2C683-348D-4FAD-8701-1A44010BF6E0}" dt="2026-05-17T23:15:00.785" v="4906" actId="20577"/>
          <ac:spMkLst>
            <pc:docMk/>
            <pc:sldMk cId="2910097209" sldId="3773"/>
            <ac:spMk id="2" creationId="{885E90EB-E96B-E963-3A7E-824EAA4A835B}"/>
          </ac:spMkLst>
        </pc:spChg>
        <pc:spChg chg="mod">
          <ac:chgData name="Eric McDonald" userId="48260b07-9e2e-415a-92e6-8fc89c7fa34e" providerId="ADAL" clId="{37A2C683-348D-4FAD-8701-1A44010BF6E0}" dt="2026-05-17T23:25:41.305" v="5229" actId="20577"/>
          <ac:spMkLst>
            <pc:docMk/>
            <pc:sldMk cId="2910097209" sldId="3773"/>
            <ac:spMk id="3" creationId="{3E30C83A-D72D-FC17-C496-A6D6385684DC}"/>
          </ac:spMkLst>
        </pc:spChg>
      </pc:sldChg>
      <pc:sldChg chg="modSp new mod">
        <pc:chgData name="Eric McDonald" userId="48260b07-9e2e-415a-92e6-8fc89c7fa34e" providerId="ADAL" clId="{37A2C683-348D-4FAD-8701-1A44010BF6E0}" dt="2026-05-18T00:01:37.036" v="6622" actId="20577"/>
        <pc:sldMkLst>
          <pc:docMk/>
          <pc:sldMk cId="3116952978" sldId="3774"/>
        </pc:sldMkLst>
        <pc:spChg chg="mod">
          <ac:chgData name="Eric McDonald" userId="48260b07-9e2e-415a-92e6-8fc89c7fa34e" providerId="ADAL" clId="{37A2C683-348D-4FAD-8701-1A44010BF6E0}" dt="2026-05-17T23:28:08.367" v="5307" actId="20577"/>
          <ac:spMkLst>
            <pc:docMk/>
            <pc:sldMk cId="3116952978" sldId="3774"/>
            <ac:spMk id="2" creationId="{5A4834B0-7762-2F97-0121-85DDEA5EF1F2}"/>
          </ac:spMkLst>
        </pc:spChg>
        <pc:spChg chg="mod">
          <ac:chgData name="Eric McDonald" userId="48260b07-9e2e-415a-92e6-8fc89c7fa34e" providerId="ADAL" clId="{37A2C683-348D-4FAD-8701-1A44010BF6E0}" dt="2026-05-18T00:01:37.036" v="6622" actId="20577"/>
          <ac:spMkLst>
            <pc:docMk/>
            <pc:sldMk cId="3116952978" sldId="3774"/>
            <ac:spMk id="3" creationId="{C3815E2A-5CB6-FD14-644D-270D6355D949}"/>
          </ac:spMkLst>
        </pc:spChg>
      </pc:sldChg>
      <pc:sldChg chg="modSp new mod">
        <pc:chgData name="Eric McDonald" userId="48260b07-9e2e-415a-92e6-8fc89c7fa34e" providerId="ADAL" clId="{37A2C683-348D-4FAD-8701-1A44010BF6E0}" dt="2026-05-18T00:14:27.098" v="7433" actId="5793"/>
        <pc:sldMkLst>
          <pc:docMk/>
          <pc:sldMk cId="552825535" sldId="3775"/>
        </pc:sldMkLst>
        <pc:spChg chg="mod">
          <ac:chgData name="Eric McDonald" userId="48260b07-9e2e-415a-92e6-8fc89c7fa34e" providerId="ADAL" clId="{37A2C683-348D-4FAD-8701-1A44010BF6E0}" dt="2026-05-17T23:28:20.286" v="5337" actId="20577"/>
          <ac:spMkLst>
            <pc:docMk/>
            <pc:sldMk cId="552825535" sldId="3775"/>
            <ac:spMk id="2" creationId="{4A09E110-4D71-601C-1573-63D9772983B7}"/>
          </ac:spMkLst>
        </pc:spChg>
        <pc:spChg chg="mod">
          <ac:chgData name="Eric McDonald" userId="48260b07-9e2e-415a-92e6-8fc89c7fa34e" providerId="ADAL" clId="{37A2C683-348D-4FAD-8701-1A44010BF6E0}" dt="2026-05-18T00:14:27.098" v="7433" actId="5793"/>
          <ac:spMkLst>
            <pc:docMk/>
            <pc:sldMk cId="552825535" sldId="3775"/>
            <ac:spMk id="3" creationId="{05E17B5D-3454-8F30-78F8-ADF825A24439}"/>
          </ac:spMkLst>
        </pc:spChg>
      </pc:sldChg>
      <pc:sldChg chg="addSp delSp modSp new mod">
        <pc:chgData name="Eric McDonald" userId="48260b07-9e2e-415a-92e6-8fc89c7fa34e" providerId="ADAL" clId="{37A2C683-348D-4FAD-8701-1A44010BF6E0}" dt="2026-05-17T23:43:47.800" v="5959" actId="20577"/>
        <pc:sldMkLst>
          <pc:docMk/>
          <pc:sldMk cId="2246524282" sldId="3776"/>
        </pc:sldMkLst>
        <pc:spChg chg="mod">
          <ac:chgData name="Eric McDonald" userId="48260b07-9e2e-415a-92e6-8fc89c7fa34e" providerId="ADAL" clId="{37A2C683-348D-4FAD-8701-1A44010BF6E0}" dt="2026-05-17T23:28:37.995" v="5378" actId="20577"/>
          <ac:spMkLst>
            <pc:docMk/>
            <pc:sldMk cId="2246524282" sldId="3776"/>
            <ac:spMk id="2" creationId="{5DAB8EF7-7D3E-6CAC-AB06-A815549FC08A}"/>
          </ac:spMkLst>
        </pc:spChg>
        <pc:spChg chg="add del mod">
          <ac:chgData name="Eric McDonald" userId="48260b07-9e2e-415a-92e6-8fc89c7fa34e" providerId="ADAL" clId="{37A2C683-348D-4FAD-8701-1A44010BF6E0}" dt="2026-05-17T23:43:47.800" v="5959" actId="20577"/>
          <ac:spMkLst>
            <pc:docMk/>
            <pc:sldMk cId="2246524282" sldId="3776"/>
            <ac:spMk id="3" creationId="{ADD48DD5-049C-466B-B842-D5D2F337D734}"/>
          </ac:spMkLst>
        </pc:spChg>
        <pc:spChg chg="add del mod">
          <ac:chgData name="Eric McDonald" userId="48260b07-9e2e-415a-92e6-8fc89c7fa34e" providerId="ADAL" clId="{37A2C683-348D-4FAD-8701-1A44010BF6E0}" dt="2026-05-17T23:32:09.638" v="5646" actId="12084"/>
          <ac:spMkLst>
            <pc:docMk/>
            <pc:sldMk cId="2246524282" sldId="3776"/>
            <ac:spMk id="6" creationId="{4CE8F177-FBBC-6FD5-533C-B767B368CE72}"/>
          </ac:spMkLst>
        </pc:spChg>
        <pc:graphicFrameChg chg="add mod">
          <ac:chgData name="Eric McDonald" userId="48260b07-9e2e-415a-92e6-8fc89c7fa34e" providerId="ADAL" clId="{37A2C683-348D-4FAD-8701-1A44010BF6E0}" dt="2026-05-17T23:31:46.923" v="5642" actId="12084"/>
          <ac:graphicFrameMkLst>
            <pc:docMk/>
            <pc:sldMk cId="2246524282" sldId="3776"/>
            <ac:graphicFrameMk id="5" creationId="{CA73E47F-D2EB-7020-5467-26A391BDC923}"/>
          </ac:graphicFrameMkLst>
        </pc:graphicFrameChg>
        <pc:graphicFrameChg chg="add mod modGraphic">
          <ac:chgData name="Eric McDonald" userId="48260b07-9e2e-415a-92e6-8fc89c7fa34e" providerId="ADAL" clId="{37A2C683-348D-4FAD-8701-1A44010BF6E0}" dt="2026-05-17T23:42:57.595" v="5872" actId="207"/>
          <ac:graphicFrameMkLst>
            <pc:docMk/>
            <pc:sldMk cId="2246524282" sldId="3776"/>
            <ac:graphicFrameMk id="7" creationId="{4106BE21-4B37-6D11-8002-B5AADCDBF088}"/>
          </ac:graphicFrameMkLst>
        </pc:graphicFrameChg>
      </pc:sldChg>
      <pc:sldChg chg="addSp delSp modSp new mod">
        <pc:chgData name="Eric McDonald" userId="48260b07-9e2e-415a-92e6-8fc89c7fa34e" providerId="ADAL" clId="{37A2C683-348D-4FAD-8701-1A44010BF6E0}" dt="2026-05-17T23:59:50.984" v="6485" actId="1076"/>
        <pc:sldMkLst>
          <pc:docMk/>
          <pc:sldMk cId="3132440142" sldId="3777"/>
        </pc:sldMkLst>
        <pc:spChg chg="mod">
          <ac:chgData name="Eric McDonald" userId="48260b07-9e2e-415a-92e6-8fc89c7fa34e" providerId="ADAL" clId="{37A2C683-348D-4FAD-8701-1A44010BF6E0}" dt="2026-05-17T23:44:19.238" v="6009" actId="20577"/>
          <ac:spMkLst>
            <pc:docMk/>
            <pc:sldMk cId="3132440142" sldId="3777"/>
            <ac:spMk id="2" creationId="{037602E9-1FED-0A35-45FC-C109A3FBE61D}"/>
          </ac:spMkLst>
        </pc:spChg>
        <pc:spChg chg="mod">
          <ac:chgData name="Eric McDonald" userId="48260b07-9e2e-415a-92e6-8fc89c7fa34e" providerId="ADAL" clId="{37A2C683-348D-4FAD-8701-1A44010BF6E0}" dt="2026-05-17T23:59:29.896" v="6483" actId="20577"/>
          <ac:spMkLst>
            <pc:docMk/>
            <pc:sldMk cId="3132440142" sldId="3777"/>
            <ac:spMk id="3" creationId="{6C7BE700-DCC4-663A-EBE0-6C4BC4F75930}"/>
          </ac:spMkLst>
        </pc:spChg>
        <pc:spChg chg="mod">
          <ac:chgData name="Eric McDonald" userId="48260b07-9e2e-415a-92e6-8fc89c7fa34e" providerId="ADAL" clId="{37A2C683-348D-4FAD-8701-1A44010BF6E0}" dt="2026-05-17T23:55:06.981" v="6236" actId="18245"/>
          <ac:spMkLst>
            <pc:docMk/>
            <pc:sldMk cId="3132440142" sldId="3777"/>
            <ac:spMk id="7" creationId="{8B7DF761-F34E-3D33-D727-A70539A1D09D}"/>
          </ac:spMkLst>
        </pc:spChg>
        <pc:spChg chg="mod">
          <ac:chgData name="Eric McDonald" userId="48260b07-9e2e-415a-92e6-8fc89c7fa34e" providerId="ADAL" clId="{37A2C683-348D-4FAD-8701-1A44010BF6E0}" dt="2026-05-17T23:55:06.981" v="6236" actId="18245"/>
          <ac:spMkLst>
            <pc:docMk/>
            <pc:sldMk cId="3132440142" sldId="3777"/>
            <ac:spMk id="8" creationId="{7DFCAB76-4E2D-054D-1264-EC5EADEA5035}"/>
          </ac:spMkLst>
        </pc:spChg>
        <pc:spChg chg="mod">
          <ac:chgData name="Eric McDonald" userId="48260b07-9e2e-415a-92e6-8fc89c7fa34e" providerId="ADAL" clId="{37A2C683-348D-4FAD-8701-1A44010BF6E0}" dt="2026-05-17T23:55:06.981" v="6236" actId="18245"/>
          <ac:spMkLst>
            <pc:docMk/>
            <pc:sldMk cId="3132440142" sldId="3777"/>
            <ac:spMk id="9" creationId="{F472626D-38CF-35C3-E47F-DCD261B1DB65}"/>
          </ac:spMkLst>
        </pc:spChg>
        <pc:spChg chg="mod">
          <ac:chgData name="Eric McDonald" userId="48260b07-9e2e-415a-92e6-8fc89c7fa34e" providerId="ADAL" clId="{37A2C683-348D-4FAD-8701-1A44010BF6E0}" dt="2026-05-17T23:55:06.981" v="6236" actId="18245"/>
          <ac:spMkLst>
            <pc:docMk/>
            <pc:sldMk cId="3132440142" sldId="3777"/>
            <ac:spMk id="10" creationId="{1ED3D441-FB2E-36E8-7DA4-50BDA7111650}"/>
          </ac:spMkLst>
        </pc:spChg>
        <pc:spChg chg="mod">
          <ac:chgData name="Eric McDonald" userId="48260b07-9e2e-415a-92e6-8fc89c7fa34e" providerId="ADAL" clId="{37A2C683-348D-4FAD-8701-1A44010BF6E0}" dt="2026-05-17T23:55:06.981" v="6236" actId="18245"/>
          <ac:spMkLst>
            <pc:docMk/>
            <pc:sldMk cId="3132440142" sldId="3777"/>
            <ac:spMk id="11" creationId="{0F0EB711-F721-F758-6601-DEFF5BD4397A}"/>
          </ac:spMkLst>
        </pc:spChg>
        <pc:spChg chg="mod">
          <ac:chgData name="Eric McDonald" userId="48260b07-9e2e-415a-92e6-8fc89c7fa34e" providerId="ADAL" clId="{37A2C683-348D-4FAD-8701-1A44010BF6E0}" dt="2026-05-17T23:55:06.981" v="6236" actId="18245"/>
          <ac:spMkLst>
            <pc:docMk/>
            <pc:sldMk cId="3132440142" sldId="3777"/>
            <ac:spMk id="12" creationId="{DB6ACC27-6649-1839-66A8-B9EE66A10579}"/>
          </ac:spMkLst>
        </pc:spChg>
        <pc:spChg chg="mod">
          <ac:chgData name="Eric McDonald" userId="48260b07-9e2e-415a-92e6-8fc89c7fa34e" providerId="ADAL" clId="{37A2C683-348D-4FAD-8701-1A44010BF6E0}" dt="2026-05-17T23:55:04.113" v="6235" actId="18245"/>
          <ac:spMkLst>
            <pc:docMk/>
            <pc:sldMk cId="3132440142" sldId="3777"/>
            <ac:spMk id="13" creationId="{3ECB2B25-F4C6-8E89-E869-000CA4E4DF95}"/>
          </ac:spMkLst>
        </pc:spChg>
        <pc:spChg chg="add mod">
          <ac:chgData name="Eric McDonald" userId="48260b07-9e2e-415a-92e6-8fc89c7fa34e" providerId="ADAL" clId="{37A2C683-348D-4FAD-8701-1A44010BF6E0}" dt="2026-05-17T23:59:46.413" v="6484" actId="164"/>
          <ac:spMkLst>
            <pc:docMk/>
            <pc:sldMk cId="3132440142" sldId="3777"/>
            <ac:spMk id="14" creationId="{E2B28CEF-6095-2937-B25D-91C572E629F7}"/>
          </ac:spMkLst>
        </pc:spChg>
        <pc:spChg chg="add mod">
          <ac:chgData name="Eric McDonald" userId="48260b07-9e2e-415a-92e6-8fc89c7fa34e" providerId="ADAL" clId="{37A2C683-348D-4FAD-8701-1A44010BF6E0}" dt="2026-05-17T23:59:46.413" v="6484" actId="164"/>
          <ac:spMkLst>
            <pc:docMk/>
            <pc:sldMk cId="3132440142" sldId="3777"/>
            <ac:spMk id="15" creationId="{A7FC5F62-0E41-88E4-ADB6-294715197335}"/>
          </ac:spMkLst>
        </pc:spChg>
        <pc:grpChg chg="mod">
          <ac:chgData name="Eric McDonald" userId="48260b07-9e2e-415a-92e6-8fc89c7fa34e" providerId="ADAL" clId="{37A2C683-348D-4FAD-8701-1A44010BF6E0}" dt="2026-05-17T23:55:06.981" v="6236" actId="18245"/>
          <ac:grpSpMkLst>
            <pc:docMk/>
            <pc:sldMk cId="3132440142" sldId="3777"/>
            <ac:grpSpMk id="6" creationId="{A3DC56EA-0641-CF0B-10F9-0DCB748021E3}"/>
          </ac:grpSpMkLst>
        </pc:grpChg>
        <pc:grpChg chg="add mod">
          <ac:chgData name="Eric McDonald" userId="48260b07-9e2e-415a-92e6-8fc89c7fa34e" providerId="ADAL" clId="{37A2C683-348D-4FAD-8701-1A44010BF6E0}" dt="2026-05-17T23:59:50.984" v="6485" actId="1076"/>
          <ac:grpSpMkLst>
            <pc:docMk/>
            <pc:sldMk cId="3132440142" sldId="3777"/>
            <ac:grpSpMk id="16" creationId="{D711C54D-F9A3-C5C9-F630-4A5BB9076420}"/>
          </ac:grpSpMkLst>
        </pc:grpChg>
        <pc:graphicFrameChg chg="add del mod ord modGraphic">
          <ac:chgData name="Eric McDonald" userId="48260b07-9e2e-415a-92e6-8fc89c7fa34e" providerId="ADAL" clId="{37A2C683-348D-4FAD-8701-1A44010BF6E0}" dt="2026-05-17T23:59:46.413" v="6484" actId="164"/>
          <ac:graphicFrameMkLst>
            <pc:docMk/>
            <pc:sldMk cId="3132440142" sldId="3777"/>
            <ac:graphicFrameMk id="5" creationId="{16A23DF1-EE0F-6A7C-C900-F04225EF03F4}"/>
          </ac:graphicFrameMkLst>
        </pc:graphicFrameChg>
      </pc:sldChg>
      <pc:sldMasterChg chg="modSldLayout">
        <pc:chgData name="Eric McDonald" userId="48260b07-9e2e-415a-92e6-8fc89c7fa34e" providerId="ADAL" clId="{37A2C683-348D-4FAD-8701-1A44010BF6E0}" dt="2026-05-15T22:35:03.362" v="1999" actId="2711"/>
        <pc:sldMasterMkLst>
          <pc:docMk/>
          <pc:sldMasterMk cId="2411481703" sldId="2147483660"/>
        </pc:sldMasterMkLst>
        <pc:sldLayoutChg chg="delSp modSp mod">
          <pc:chgData name="Eric McDonald" userId="48260b07-9e2e-415a-92e6-8fc89c7fa34e" providerId="ADAL" clId="{37A2C683-348D-4FAD-8701-1A44010BF6E0}" dt="2026-05-15T22:34:56.970" v="1998" actId="2711"/>
          <pc:sldLayoutMkLst>
            <pc:docMk/>
            <pc:sldMasterMk cId="2411481703" sldId="2147483660"/>
            <pc:sldLayoutMk cId="2506026205" sldId="2147483662"/>
          </pc:sldLayoutMkLst>
          <pc:spChg chg="mod">
            <ac:chgData name="Eric McDonald" userId="48260b07-9e2e-415a-92e6-8fc89c7fa34e" providerId="ADAL" clId="{37A2C683-348D-4FAD-8701-1A44010BF6E0}" dt="2026-05-15T22:34:56.970" v="1998" actId="2711"/>
            <ac:spMkLst>
              <pc:docMk/>
              <pc:sldMasterMk cId="2411481703" sldId="2147483660"/>
              <pc:sldLayoutMk cId="2506026205" sldId="2147483662"/>
              <ac:spMk id="2" creationId="{A794399F-BD5A-A860-95B7-7457AC8B4897}"/>
            </ac:spMkLst>
          </pc:spChg>
        </pc:sldLayoutChg>
        <pc:sldLayoutChg chg="delSp mod">
          <pc:chgData name="Eric McDonald" userId="48260b07-9e2e-415a-92e6-8fc89c7fa34e" providerId="ADAL" clId="{37A2C683-348D-4FAD-8701-1A44010BF6E0}" dt="2026-05-15T21:43:41.056" v="769" actId="478"/>
          <pc:sldLayoutMkLst>
            <pc:docMk/>
            <pc:sldMasterMk cId="2411481703" sldId="2147483660"/>
            <pc:sldLayoutMk cId="1363775144" sldId="2147483663"/>
          </pc:sldLayoutMkLst>
        </pc:sldLayoutChg>
        <pc:sldLayoutChg chg="delSp modSp mod">
          <pc:chgData name="Eric McDonald" userId="48260b07-9e2e-415a-92e6-8fc89c7fa34e" providerId="ADAL" clId="{37A2C683-348D-4FAD-8701-1A44010BF6E0}" dt="2026-05-15T22:35:03.362" v="1999" actId="2711"/>
          <pc:sldLayoutMkLst>
            <pc:docMk/>
            <pc:sldMasterMk cId="2411481703" sldId="2147483660"/>
            <pc:sldLayoutMk cId="754642532" sldId="2147483667"/>
          </pc:sldLayoutMkLst>
          <pc:spChg chg="mod">
            <ac:chgData name="Eric McDonald" userId="48260b07-9e2e-415a-92e6-8fc89c7fa34e" providerId="ADAL" clId="{37A2C683-348D-4FAD-8701-1A44010BF6E0}" dt="2026-05-15T22:35:03.362" v="1999" actId="2711"/>
            <ac:spMkLst>
              <pc:docMk/>
              <pc:sldMasterMk cId="2411481703" sldId="2147483660"/>
              <pc:sldLayoutMk cId="754642532" sldId="2147483667"/>
              <ac:spMk id="2" creationId="{7AA01AC8-8913-5196-6435-40176FF7B5C3}"/>
            </ac:spMkLst>
          </pc:s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697A8B-05D0-46E6-A722-6550574CF1AF}" type="doc">
      <dgm:prSet loTypeId="urn:microsoft.com/office/officeart/2005/8/layout/process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C3B1489-31C0-4EE6-9675-BDFD856C9577}">
      <dgm:prSet phldrT="[Text]" phldr="0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Phase 1</a:t>
          </a:r>
        </a:p>
      </dgm:t>
    </dgm:pt>
    <dgm:pt modelId="{93112909-6124-4D53-A739-E53BB074A734}" type="parTrans" cxnId="{09A4DD03-B5C8-4244-A566-0FFFAD02AE71}">
      <dgm:prSet/>
      <dgm:spPr/>
      <dgm:t>
        <a:bodyPr/>
        <a:lstStyle/>
        <a:p>
          <a:endParaRPr lang="en-US"/>
        </a:p>
      </dgm:t>
    </dgm:pt>
    <dgm:pt modelId="{C8A209EA-8447-43C0-8366-E1895EEFB6A4}" type="sibTrans" cxnId="{09A4DD03-B5C8-4244-A566-0FFFAD02AE71}">
      <dgm:prSet/>
      <dgm:spPr/>
      <dgm:t>
        <a:bodyPr/>
        <a:lstStyle/>
        <a:p>
          <a:endParaRPr lang="en-US"/>
        </a:p>
      </dgm:t>
    </dgm:pt>
    <dgm:pt modelId="{6B96D57B-C178-4B93-95AA-F5887E92C098}">
      <dgm:prSet phldrT="[Text]"/>
      <dgm:spPr/>
      <dgm:t>
        <a:bodyPr/>
        <a:lstStyle/>
        <a:p>
          <a:r>
            <a:rPr lang="en-US" dirty="0"/>
            <a:t>Create JTLS scenario by importing OBS file </a:t>
          </a:r>
        </a:p>
      </dgm:t>
    </dgm:pt>
    <dgm:pt modelId="{2E75E099-FD03-4E90-BD8D-95346CED1EF7}" type="parTrans" cxnId="{538D8039-ACFD-47C2-963E-FC97401AEEF2}">
      <dgm:prSet/>
      <dgm:spPr/>
      <dgm:t>
        <a:bodyPr/>
        <a:lstStyle/>
        <a:p>
          <a:endParaRPr lang="en-US"/>
        </a:p>
      </dgm:t>
    </dgm:pt>
    <dgm:pt modelId="{CCFB7822-D8CA-4DB8-92BB-8A3A6E5BF3BF}" type="sibTrans" cxnId="{538D8039-ACFD-47C2-963E-FC97401AEEF2}">
      <dgm:prSet/>
      <dgm:spPr/>
      <dgm:t>
        <a:bodyPr/>
        <a:lstStyle/>
        <a:p>
          <a:endParaRPr lang="en-US"/>
        </a:p>
      </dgm:t>
    </dgm:pt>
    <dgm:pt modelId="{F241C28F-5D21-487F-AA38-25A5884A3BD9}">
      <dgm:prSet phldrT="[Text]" phldr="0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Phase 2</a:t>
          </a:r>
        </a:p>
      </dgm:t>
    </dgm:pt>
    <dgm:pt modelId="{B5B96849-230D-4781-9D8C-BEE26DE02AE3}" type="parTrans" cxnId="{27786902-F1FF-4807-AA53-678D9CBC0308}">
      <dgm:prSet/>
      <dgm:spPr/>
      <dgm:t>
        <a:bodyPr/>
        <a:lstStyle/>
        <a:p>
          <a:endParaRPr lang="en-US"/>
        </a:p>
      </dgm:t>
    </dgm:pt>
    <dgm:pt modelId="{A01F959C-6354-4744-968D-232DC90C9257}" type="sibTrans" cxnId="{27786902-F1FF-4807-AA53-678D9CBC0308}">
      <dgm:prSet/>
      <dgm:spPr/>
      <dgm:t>
        <a:bodyPr/>
        <a:lstStyle/>
        <a:p>
          <a:endParaRPr lang="en-US"/>
        </a:p>
      </dgm:t>
    </dgm:pt>
    <dgm:pt modelId="{F4A9FBAF-9FB6-4B2B-B529-39230FC97729}">
      <dgm:prSet/>
      <dgm:spPr/>
      <dgm:t>
        <a:bodyPr/>
        <a:lstStyle/>
        <a:p>
          <a:r>
            <a:rPr lang="en-US" dirty="0"/>
            <a:t>Create OBS File by exporting JTLS scenario</a:t>
          </a:r>
        </a:p>
      </dgm:t>
    </dgm:pt>
    <dgm:pt modelId="{9CE5340B-DC17-4777-8941-FD5B20163F1A}" type="parTrans" cxnId="{6439F1E5-730A-4AA7-8253-937036134C4D}">
      <dgm:prSet/>
      <dgm:spPr/>
      <dgm:t>
        <a:bodyPr/>
        <a:lstStyle/>
        <a:p>
          <a:endParaRPr lang="en-US"/>
        </a:p>
      </dgm:t>
    </dgm:pt>
    <dgm:pt modelId="{4108BBF9-2DD4-40DB-ADD4-1D366855E703}" type="sibTrans" cxnId="{6439F1E5-730A-4AA7-8253-937036134C4D}">
      <dgm:prSet/>
      <dgm:spPr/>
      <dgm:t>
        <a:bodyPr/>
        <a:lstStyle/>
        <a:p>
          <a:endParaRPr lang="en-US"/>
        </a:p>
      </dgm:t>
    </dgm:pt>
    <dgm:pt modelId="{A0DBBBE7-B9BB-4766-8640-0BF8A646D3B0}">
      <dgm:prSet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Phase 3</a:t>
          </a:r>
        </a:p>
      </dgm:t>
    </dgm:pt>
    <dgm:pt modelId="{FDD0BB7B-0687-4D77-AE8B-5E70FE845873}" type="parTrans" cxnId="{5173339A-B115-4F34-A33C-737014D44115}">
      <dgm:prSet/>
      <dgm:spPr/>
      <dgm:t>
        <a:bodyPr/>
        <a:lstStyle/>
        <a:p>
          <a:endParaRPr lang="en-US"/>
        </a:p>
      </dgm:t>
    </dgm:pt>
    <dgm:pt modelId="{AEA03CF0-D824-4081-B728-B1234863EC2F}" type="sibTrans" cxnId="{5173339A-B115-4F34-A33C-737014D44115}">
      <dgm:prSet/>
      <dgm:spPr/>
      <dgm:t>
        <a:bodyPr/>
        <a:lstStyle/>
        <a:p>
          <a:endParaRPr lang="en-US"/>
        </a:p>
      </dgm:t>
    </dgm:pt>
    <dgm:pt modelId="{F56FD22C-8C1D-4029-AC39-A2E0420D1835}">
      <dgm:prSet/>
      <dgm:spPr/>
      <dgm:t>
        <a:bodyPr/>
        <a:lstStyle/>
        <a:p>
          <a:r>
            <a:rPr lang="en-US" dirty="0"/>
            <a:t>Export OBS file following JTLS execution with attrition and unit reorganization </a:t>
          </a:r>
        </a:p>
      </dgm:t>
    </dgm:pt>
    <dgm:pt modelId="{08049266-7AA2-455B-A08D-03670C49BFFD}" type="parTrans" cxnId="{BF8B7A05-5CEC-4CEC-826B-FB51BC6A3858}">
      <dgm:prSet/>
      <dgm:spPr/>
      <dgm:t>
        <a:bodyPr/>
        <a:lstStyle/>
        <a:p>
          <a:endParaRPr lang="en-US"/>
        </a:p>
      </dgm:t>
    </dgm:pt>
    <dgm:pt modelId="{0E2DC748-295D-4BE8-892D-BA82746C891F}" type="sibTrans" cxnId="{BF8B7A05-5CEC-4CEC-826B-FB51BC6A3858}">
      <dgm:prSet/>
      <dgm:spPr/>
      <dgm:t>
        <a:bodyPr/>
        <a:lstStyle/>
        <a:p>
          <a:endParaRPr lang="en-US"/>
        </a:p>
      </dgm:t>
    </dgm:pt>
    <dgm:pt modelId="{808348BB-5B31-4972-BE59-9527BCAD1E69}" type="pres">
      <dgm:prSet presAssocID="{58697A8B-05D0-46E6-A722-6550574CF1AF}" presName="Name0" presStyleCnt="0">
        <dgm:presLayoutVars>
          <dgm:dir/>
          <dgm:animLvl val="lvl"/>
          <dgm:resizeHandles val="exact"/>
        </dgm:presLayoutVars>
      </dgm:prSet>
      <dgm:spPr/>
    </dgm:pt>
    <dgm:pt modelId="{73093269-9D41-4B0F-B97F-B0CB023AEF9E}" type="pres">
      <dgm:prSet presAssocID="{A0DBBBE7-B9BB-4766-8640-0BF8A646D3B0}" presName="boxAndChildren" presStyleCnt="0"/>
      <dgm:spPr/>
    </dgm:pt>
    <dgm:pt modelId="{0FD2DEA4-359B-4236-B9A6-51EEF7DA7DE7}" type="pres">
      <dgm:prSet presAssocID="{A0DBBBE7-B9BB-4766-8640-0BF8A646D3B0}" presName="parentTextBox" presStyleLbl="node1" presStyleIdx="0" presStyleCnt="3"/>
      <dgm:spPr/>
    </dgm:pt>
    <dgm:pt modelId="{F0C910C8-52AB-49F6-8AB1-B4A658245B4C}" type="pres">
      <dgm:prSet presAssocID="{A0DBBBE7-B9BB-4766-8640-0BF8A646D3B0}" presName="entireBox" presStyleLbl="node1" presStyleIdx="0" presStyleCnt="3"/>
      <dgm:spPr/>
    </dgm:pt>
    <dgm:pt modelId="{618FC0DA-BA09-4D52-B43E-732A278E6B73}" type="pres">
      <dgm:prSet presAssocID="{A0DBBBE7-B9BB-4766-8640-0BF8A646D3B0}" presName="descendantBox" presStyleCnt="0"/>
      <dgm:spPr/>
    </dgm:pt>
    <dgm:pt modelId="{60B049F9-BBB6-412F-AF77-CCBD44E74091}" type="pres">
      <dgm:prSet presAssocID="{F56FD22C-8C1D-4029-AC39-A2E0420D1835}" presName="childTextBox" presStyleLbl="fgAccFollowNode1" presStyleIdx="0" presStyleCnt="3">
        <dgm:presLayoutVars>
          <dgm:bulletEnabled val="1"/>
        </dgm:presLayoutVars>
      </dgm:prSet>
      <dgm:spPr/>
    </dgm:pt>
    <dgm:pt modelId="{65B8ADB9-7CF7-4A4D-AC3F-5FACEF9378D3}" type="pres">
      <dgm:prSet presAssocID="{A01F959C-6354-4744-968D-232DC90C9257}" presName="sp" presStyleCnt="0"/>
      <dgm:spPr/>
    </dgm:pt>
    <dgm:pt modelId="{20A6481D-22E1-4390-8F9C-306875D7823B}" type="pres">
      <dgm:prSet presAssocID="{F241C28F-5D21-487F-AA38-25A5884A3BD9}" presName="arrowAndChildren" presStyleCnt="0"/>
      <dgm:spPr/>
    </dgm:pt>
    <dgm:pt modelId="{18C1CF38-A6EB-4A70-8CE0-A4EBC1B2F5F9}" type="pres">
      <dgm:prSet presAssocID="{F241C28F-5D21-487F-AA38-25A5884A3BD9}" presName="parentTextArrow" presStyleLbl="node1" presStyleIdx="0" presStyleCnt="3"/>
      <dgm:spPr/>
    </dgm:pt>
    <dgm:pt modelId="{5AD96D54-B298-45C1-88B9-E0B0E0DBF81F}" type="pres">
      <dgm:prSet presAssocID="{F241C28F-5D21-487F-AA38-25A5884A3BD9}" presName="arrow" presStyleLbl="node1" presStyleIdx="1" presStyleCnt="3"/>
      <dgm:spPr/>
    </dgm:pt>
    <dgm:pt modelId="{26695313-AC7A-4ECB-B6DD-B983B0CEAA09}" type="pres">
      <dgm:prSet presAssocID="{F241C28F-5D21-487F-AA38-25A5884A3BD9}" presName="descendantArrow" presStyleCnt="0"/>
      <dgm:spPr/>
    </dgm:pt>
    <dgm:pt modelId="{4364BB81-C603-4A95-8FAC-5C194BB1DD14}" type="pres">
      <dgm:prSet presAssocID="{F4A9FBAF-9FB6-4B2B-B529-39230FC97729}" presName="childTextArrow" presStyleLbl="fgAccFollowNode1" presStyleIdx="1" presStyleCnt="3">
        <dgm:presLayoutVars>
          <dgm:bulletEnabled val="1"/>
        </dgm:presLayoutVars>
      </dgm:prSet>
      <dgm:spPr/>
    </dgm:pt>
    <dgm:pt modelId="{BA0BAFEC-DF6D-443F-B227-36433ACB8CC2}" type="pres">
      <dgm:prSet presAssocID="{C8A209EA-8447-43C0-8366-E1895EEFB6A4}" presName="sp" presStyleCnt="0"/>
      <dgm:spPr/>
    </dgm:pt>
    <dgm:pt modelId="{9C793B29-2DA1-41A5-BA61-7EBBD115723B}" type="pres">
      <dgm:prSet presAssocID="{CC3B1489-31C0-4EE6-9675-BDFD856C9577}" presName="arrowAndChildren" presStyleCnt="0"/>
      <dgm:spPr/>
    </dgm:pt>
    <dgm:pt modelId="{7E3BFE6D-C023-4ED6-A94D-C237C80180B5}" type="pres">
      <dgm:prSet presAssocID="{CC3B1489-31C0-4EE6-9675-BDFD856C9577}" presName="parentTextArrow" presStyleLbl="node1" presStyleIdx="1" presStyleCnt="3"/>
      <dgm:spPr/>
    </dgm:pt>
    <dgm:pt modelId="{3C3B8A6B-0696-4E37-8FDA-295A1895C2CA}" type="pres">
      <dgm:prSet presAssocID="{CC3B1489-31C0-4EE6-9675-BDFD856C9577}" presName="arrow" presStyleLbl="node1" presStyleIdx="2" presStyleCnt="3"/>
      <dgm:spPr/>
    </dgm:pt>
    <dgm:pt modelId="{E0AB79C0-A622-4B1A-8C56-683F3B6F3865}" type="pres">
      <dgm:prSet presAssocID="{CC3B1489-31C0-4EE6-9675-BDFD856C9577}" presName="descendantArrow" presStyleCnt="0"/>
      <dgm:spPr/>
    </dgm:pt>
    <dgm:pt modelId="{C9F7D8E6-3A0D-4BBE-9669-D8599EC35710}" type="pres">
      <dgm:prSet presAssocID="{6B96D57B-C178-4B93-95AA-F5887E92C098}" presName="childTextArrow" presStyleLbl="fgAccFollowNode1" presStyleIdx="2" presStyleCnt="3">
        <dgm:presLayoutVars>
          <dgm:bulletEnabled val="1"/>
        </dgm:presLayoutVars>
      </dgm:prSet>
      <dgm:spPr/>
    </dgm:pt>
  </dgm:ptLst>
  <dgm:cxnLst>
    <dgm:cxn modelId="{27786902-F1FF-4807-AA53-678D9CBC0308}" srcId="{58697A8B-05D0-46E6-A722-6550574CF1AF}" destId="{F241C28F-5D21-487F-AA38-25A5884A3BD9}" srcOrd="1" destOrd="0" parTransId="{B5B96849-230D-4781-9D8C-BEE26DE02AE3}" sibTransId="{A01F959C-6354-4744-968D-232DC90C9257}"/>
    <dgm:cxn modelId="{09A4DD03-B5C8-4244-A566-0FFFAD02AE71}" srcId="{58697A8B-05D0-46E6-A722-6550574CF1AF}" destId="{CC3B1489-31C0-4EE6-9675-BDFD856C9577}" srcOrd="0" destOrd="0" parTransId="{93112909-6124-4D53-A739-E53BB074A734}" sibTransId="{C8A209EA-8447-43C0-8366-E1895EEFB6A4}"/>
    <dgm:cxn modelId="{BF8B7A05-5CEC-4CEC-826B-FB51BC6A3858}" srcId="{A0DBBBE7-B9BB-4766-8640-0BF8A646D3B0}" destId="{F56FD22C-8C1D-4029-AC39-A2E0420D1835}" srcOrd="0" destOrd="0" parTransId="{08049266-7AA2-455B-A08D-03670C49BFFD}" sibTransId="{0E2DC748-295D-4BE8-892D-BA82746C891F}"/>
    <dgm:cxn modelId="{D7447C2C-25FC-43E1-942E-5D0FF3AF2661}" type="presOf" srcId="{CC3B1489-31C0-4EE6-9675-BDFD856C9577}" destId="{7E3BFE6D-C023-4ED6-A94D-C237C80180B5}" srcOrd="0" destOrd="0" presId="urn:microsoft.com/office/officeart/2005/8/layout/process4"/>
    <dgm:cxn modelId="{FE6A1939-C96D-41CD-B1CD-B4275D69385B}" type="presOf" srcId="{F241C28F-5D21-487F-AA38-25A5884A3BD9}" destId="{18C1CF38-A6EB-4A70-8CE0-A4EBC1B2F5F9}" srcOrd="0" destOrd="0" presId="urn:microsoft.com/office/officeart/2005/8/layout/process4"/>
    <dgm:cxn modelId="{538D8039-ACFD-47C2-963E-FC97401AEEF2}" srcId="{CC3B1489-31C0-4EE6-9675-BDFD856C9577}" destId="{6B96D57B-C178-4B93-95AA-F5887E92C098}" srcOrd="0" destOrd="0" parTransId="{2E75E099-FD03-4E90-BD8D-95346CED1EF7}" sibTransId="{CCFB7822-D8CA-4DB8-92BB-8A3A6E5BF3BF}"/>
    <dgm:cxn modelId="{56FB4669-5D25-4764-8863-98E12221276A}" type="presOf" srcId="{A0DBBBE7-B9BB-4766-8640-0BF8A646D3B0}" destId="{0FD2DEA4-359B-4236-B9A6-51EEF7DA7DE7}" srcOrd="0" destOrd="0" presId="urn:microsoft.com/office/officeart/2005/8/layout/process4"/>
    <dgm:cxn modelId="{9EDFB94F-1EDF-49F7-AFEB-E638426E75BD}" type="presOf" srcId="{F4A9FBAF-9FB6-4B2B-B529-39230FC97729}" destId="{4364BB81-C603-4A95-8FAC-5C194BB1DD14}" srcOrd="0" destOrd="0" presId="urn:microsoft.com/office/officeart/2005/8/layout/process4"/>
    <dgm:cxn modelId="{5173339A-B115-4F34-A33C-737014D44115}" srcId="{58697A8B-05D0-46E6-A722-6550574CF1AF}" destId="{A0DBBBE7-B9BB-4766-8640-0BF8A646D3B0}" srcOrd="2" destOrd="0" parTransId="{FDD0BB7B-0687-4D77-AE8B-5E70FE845873}" sibTransId="{AEA03CF0-D824-4081-B728-B1234863EC2F}"/>
    <dgm:cxn modelId="{0E94FDA1-9041-4E2E-8C27-38128D4476F7}" type="presOf" srcId="{F56FD22C-8C1D-4029-AC39-A2E0420D1835}" destId="{60B049F9-BBB6-412F-AF77-CCBD44E74091}" srcOrd="0" destOrd="0" presId="urn:microsoft.com/office/officeart/2005/8/layout/process4"/>
    <dgm:cxn modelId="{CE4D18A5-EFD7-4099-B3F8-E82036C6B4FE}" type="presOf" srcId="{6B96D57B-C178-4B93-95AA-F5887E92C098}" destId="{C9F7D8E6-3A0D-4BBE-9669-D8599EC35710}" srcOrd="0" destOrd="0" presId="urn:microsoft.com/office/officeart/2005/8/layout/process4"/>
    <dgm:cxn modelId="{C2F28DC3-6853-4266-B064-E9095738E387}" type="presOf" srcId="{F241C28F-5D21-487F-AA38-25A5884A3BD9}" destId="{5AD96D54-B298-45C1-88B9-E0B0E0DBF81F}" srcOrd="1" destOrd="0" presId="urn:microsoft.com/office/officeart/2005/8/layout/process4"/>
    <dgm:cxn modelId="{83FC03DB-50CE-4003-B610-4C853DF2BD48}" type="presOf" srcId="{58697A8B-05D0-46E6-A722-6550574CF1AF}" destId="{808348BB-5B31-4972-BE59-9527BCAD1E69}" srcOrd="0" destOrd="0" presId="urn:microsoft.com/office/officeart/2005/8/layout/process4"/>
    <dgm:cxn modelId="{9000EEDB-94FD-4A93-B122-05551373017B}" type="presOf" srcId="{CC3B1489-31C0-4EE6-9675-BDFD856C9577}" destId="{3C3B8A6B-0696-4E37-8FDA-295A1895C2CA}" srcOrd="1" destOrd="0" presId="urn:microsoft.com/office/officeart/2005/8/layout/process4"/>
    <dgm:cxn modelId="{6439F1E5-730A-4AA7-8253-937036134C4D}" srcId="{F241C28F-5D21-487F-AA38-25A5884A3BD9}" destId="{F4A9FBAF-9FB6-4B2B-B529-39230FC97729}" srcOrd="0" destOrd="0" parTransId="{9CE5340B-DC17-4777-8941-FD5B20163F1A}" sibTransId="{4108BBF9-2DD4-40DB-ADD4-1D366855E703}"/>
    <dgm:cxn modelId="{506DD3F0-2754-44D5-9AE3-EE0FAFA4410E}" type="presOf" srcId="{A0DBBBE7-B9BB-4766-8640-0BF8A646D3B0}" destId="{F0C910C8-52AB-49F6-8AB1-B4A658245B4C}" srcOrd="1" destOrd="0" presId="urn:microsoft.com/office/officeart/2005/8/layout/process4"/>
    <dgm:cxn modelId="{4462BDF3-045E-4201-93A9-B4248D963AC2}" type="presParOf" srcId="{808348BB-5B31-4972-BE59-9527BCAD1E69}" destId="{73093269-9D41-4B0F-B97F-B0CB023AEF9E}" srcOrd="0" destOrd="0" presId="urn:microsoft.com/office/officeart/2005/8/layout/process4"/>
    <dgm:cxn modelId="{23881C16-9BDF-4C1B-B58B-063685F6608C}" type="presParOf" srcId="{73093269-9D41-4B0F-B97F-B0CB023AEF9E}" destId="{0FD2DEA4-359B-4236-B9A6-51EEF7DA7DE7}" srcOrd="0" destOrd="0" presId="urn:microsoft.com/office/officeart/2005/8/layout/process4"/>
    <dgm:cxn modelId="{6CC3A050-0D27-4911-B790-003EB332CA9F}" type="presParOf" srcId="{73093269-9D41-4B0F-B97F-B0CB023AEF9E}" destId="{F0C910C8-52AB-49F6-8AB1-B4A658245B4C}" srcOrd="1" destOrd="0" presId="urn:microsoft.com/office/officeart/2005/8/layout/process4"/>
    <dgm:cxn modelId="{B253266D-C278-45AF-B9E5-845F839A92E8}" type="presParOf" srcId="{73093269-9D41-4B0F-B97F-B0CB023AEF9E}" destId="{618FC0DA-BA09-4D52-B43E-732A278E6B73}" srcOrd="2" destOrd="0" presId="urn:microsoft.com/office/officeart/2005/8/layout/process4"/>
    <dgm:cxn modelId="{F2478D91-652D-429E-9982-B0085E4B087D}" type="presParOf" srcId="{618FC0DA-BA09-4D52-B43E-732A278E6B73}" destId="{60B049F9-BBB6-412F-AF77-CCBD44E74091}" srcOrd="0" destOrd="0" presId="urn:microsoft.com/office/officeart/2005/8/layout/process4"/>
    <dgm:cxn modelId="{7D53E9A7-D507-4FEF-98EB-3869048CE583}" type="presParOf" srcId="{808348BB-5B31-4972-BE59-9527BCAD1E69}" destId="{65B8ADB9-7CF7-4A4D-AC3F-5FACEF9378D3}" srcOrd="1" destOrd="0" presId="urn:microsoft.com/office/officeart/2005/8/layout/process4"/>
    <dgm:cxn modelId="{71CC4C2C-3493-47D0-9826-F73D56952A48}" type="presParOf" srcId="{808348BB-5B31-4972-BE59-9527BCAD1E69}" destId="{20A6481D-22E1-4390-8F9C-306875D7823B}" srcOrd="2" destOrd="0" presId="urn:microsoft.com/office/officeart/2005/8/layout/process4"/>
    <dgm:cxn modelId="{9311F5D2-681D-4338-A632-44875643BF69}" type="presParOf" srcId="{20A6481D-22E1-4390-8F9C-306875D7823B}" destId="{18C1CF38-A6EB-4A70-8CE0-A4EBC1B2F5F9}" srcOrd="0" destOrd="0" presId="urn:microsoft.com/office/officeart/2005/8/layout/process4"/>
    <dgm:cxn modelId="{338A5C92-8C4A-429A-B835-9A4FEFA75C4E}" type="presParOf" srcId="{20A6481D-22E1-4390-8F9C-306875D7823B}" destId="{5AD96D54-B298-45C1-88B9-E0B0E0DBF81F}" srcOrd="1" destOrd="0" presId="urn:microsoft.com/office/officeart/2005/8/layout/process4"/>
    <dgm:cxn modelId="{18FBBE3F-A551-43CD-9312-527244B06C86}" type="presParOf" srcId="{20A6481D-22E1-4390-8F9C-306875D7823B}" destId="{26695313-AC7A-4ECB-B6DD-B983B0CEAA09}" srcOrd="2" destOrd="0" presId="urn:microsoft.com/office/officeart/2005/8/layout/process4"/>
    <dgm:cxn modelId="{B900E232-83FA-4F27-8F67-C2C1A1D71072}" type="presParOf" srcId="{26695313-AC7A-4ECB-B6DD-B983B0CEAA09}" destId="{4364BB81-C603-4A95-8FAC-5C194BB1DD14}" srcOrd="0" destOrd="0" presId="urn:microsoft.com/office/officeart/2005/8/layout/process4"/>
    <dgm:cxn modelId="{BA0FAA5B-C6B6-48EB-B791-620D9B1D470B}" type="presParOf" srcId="{808348BB-5B31-4972-BE59-9527BCAD1E69}" destId="{BA0BAFEC-DF6D-443F-B227-36433ACB8CC2}" srcOrd="3" destOrd="0" presId="urn:microsoft.com/office/officeart/2005/8/layout/process4"/>
    <dgm:cxn modelId="{0D8C01F2-88AA-4D4C-AD27-723A77053333}" type="presParOf" srcId="{808348BB-5B31-4972-BE59-9527BCAD1E69}" destId="{9C793B29-2DA1-41A5-BA61-7EBBD115723B}" srcOrd="4" destOrd="0" presId="urn:microsoft.com/office/officeart/2005/8/layout/process4"/>
    <dgm:cxn modelId="{C259A1EB-0A6E-4386-885A-C300C0172322}" type="presParOf" srcId="{9C793B29-2DA1-41A5-BA61-7EBBD115723B}" destId="{7E3BFE6D-C023-4ED6-A94D-C237C80180B5}" srcOrd="0" destOrd="0" presId="urn:microsoft.com/office/officeart/2005/8/layout/process4"/>
    <dgm:cxn modelId="{C84DC77C-B0F6-4656-9685-B5D0C2113902}" type="presParOf" srcId="{9C793B29-2DA1-41A5-BA61-7EBBD115723B}" destId="{3C3B8A6B-0696-4E37-8FDA-295A1895C2CA}" srcOrd="1" destOrd="0" presId="urn:microsoft.com/office/officeart/2005/8/layout/process4"/>
    <dgm:cxn modelId="{C875098F-2CB3-454E-ADCB-C1FA8485B481}" type="presParOf" srcId="{9C793B29-2DA1-41A5-BA61-7EBBD115723B}" destId="{E0AB79C0-A622-4B1A-8C56-683F3B6F3865}" srcOrd="2" destOrd="0" presId="urn:microsoft.com/office/officeart/2005/8/layout/process4"/>
    <dgm:cxn modelId="{0A1A1232-EB7D-4E9E-92C7-5325DCBE1E7C}" type="presParOf" srcId="{E0AB79C0-A622-4B1A-8C56-683F3B6F3865}" destId="{C9F7D8E6-3A0D-4BBE-9669-D8599EC3571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B05926-1D67-49B8-81BA-A18D6431D5D8}" type="doc">
      <dgm:prSet loTypeId="urn:microsoft.com/office/officeart/2005/8/layout/cycle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79312C1-0841-495D-AC3D-85BEE4044651}">
      <dgm:prSet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C2Core plans ATO/ACO</a:t>
          </a:r>
        </a:p>
      </dgm:t>
    </dgm:pt>
    <dgm:pt modelId="{FD25DCF2-5D60-477C-B2BB-6D6D7BA2772E}" type="parTrans" cxnId="{64D99D1B-97DA-44F0-BB56-C79A63D82B70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C6C5C72-F29D-49F8-A0EB-DF01AB81C9FC}" type="sibTrans" cxnId="{64D99D1B-97DA-44F0-BB56-C79A63D82B70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5F772C29-90E1-4D4D-B2E7-77006F19701F}">
      <dgm:prSet/>
      <dgm:spPr>
        <a:solidFill>
          <a:srgbClr val="5DA9E8"/>
        </a:solidFill>
      </dgm:spPr>
      <dgm:t>
        <a:bodyPr/>
        <a:lstStyle/>
        <a:p>
          <a:r>
            <a:rPr lang="en-US" dirty="0">
              <a:solidFill>
                <a:srgbClr val="000000"/>
              </a:solidFill>
            </a:rPr>
            <a:t>C2Core exports ATO/ACO</a:t>
          </a:r>
        </a:p>
      </dgm:t>
    </dgm:pt>
    <dgm:pt modelId="{9A56FCC1-695E-4425-A6EB-7EC278F79C6E}" type="parTrans" cxnId="{84E449CC-B893-4873-8391-D8905665CF7E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F64EC65-6D62-435B-8CB3-103E4181E06B}" type="sibTrans" cxnId="{84E449CC-B893-4873-8391-D8905665CF7E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7CC10A10-F6D8-4AEC-80B5-247AFF35E473}">
      <dgm:prSet/>
      <dgm:spPr>
        <a:effectLst>
          <a:glow rad="228600">
            <a:srgbClr val="00B050">
              <a:alpha val="40000"/>
            </a:srgbClr>
          </a:glow>
        </a:effectLst>
      </dgm:spPr>
      <dgm:t>
        <a:bodyPr/>
        <a:lstStyle/>
        <a:p>
          <a:r>
            <a:rPr lang="en-US" dirty="0">
              <a:solidFill>
                <a:srgbClr val="000000"/>
              </a:solidFill>
            </a:rPr>
            <a:t>JTLS-GO translates ATO/ACO</a:t>
          </a:r>
        </a:p>
      </dgm:t>
    </dgm:pt>
    <dgm:pt modelId="{EB4C3357-FEB0-48CF-95AD-2ACBE477593F}" type="parTrans" cxnId="{BC55920B-D0A0-4EED-AD45-9B359947B741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98A601F1-85AD-46F7-A6DD-A646E885B1E8}" type="sibTrans" cxnId="{BC55920B-D0A0-4EED-AD45-9B359947B741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17ADF15-BA93-4A1D-A46A-FF294D0B42B8}">
      <dgm:prSet/>
      <dgm:spPr>
        <a:solidFill>
          <a:srgbClr val="40E74E"/>
        </a:solidFill>
        <a:effectLst>
          <a:glow rad="228600">
            <a:srgbClr val="00B050">
              <a:alpha val="40000"/>
            </a:srgbClr>
          </a:glow>
        </a:effectLst>
      </dgm:spPr>
      <dgm:t>
        <a:bodyPr/>
        <a:lstStyle/>
        <a:p>
          <a:r>
            <a:rPr lang="en-US" dirty="0">
              <a:solidFill>
                <a:srgbClr val="000000"/>
              </a:solidFill>
            </a:rPr>
            <a:t>JTLS-GO models missions for ATO period</a:t>
          </a:r>
        </a:p>
      </dgm:t>
    </dgm:pt>
    <dgm:pt modelId="{9ABE33E2-B88D-4B0B-AA98-91E41B780CAA}" type="parTrans" cxnId="{7D6F9FE0-EAF1-4F65-8101-B5476ED34A1C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9CC6C4AC-C739-495F-8020-D8B133A17992}" type="sibTrans" cxnId="{7D6F9FE0-EAF1-4F65-8101-B5476ED34A1C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F89FE781-DF85-4A67-B3ED-BC7A298E54D2}">
      <dgm:prSet/>
      <dgm:spPr>
        <a:ln w="28575">
          <a:solidFill>
            <a:schemeClr val="bg1"/>
          </a:solidFill>
        </a:ln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>
              <a:solidFill>
                <a:srgbClr val="000000"/>
              </a:solidFill>
            </a:rPr>
            <a:t>JTLS-GO updates C2Core with mission and asset status</a:t>
          </a:r>
        </a:p>
      </dgm:t>
    </dgm:pt>
    <dgm:pt modelId="{E9EDC2C9-C6E5-4BC0-831B-F753D9B3640A}" type="parTrans" cxnId="{CE0675A6-D545-48D5-B68F-74A077661D8C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754404DC-BC70-421A-8C19-016D1F92317E}" type="sibTrans" cxnId="{CE0675A6-D545-48D5-B68F-74A077661D8C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DF39D82B-EAE1-4954-96CF-44CD4325E4F5}" type="pres">
      <dgm:prSet presAssocID="{0DB05926-1D67-49B8-81BA-A18D6431D5D8}" presName="cycle" presStyleCnt="0">
        <dgm:presLayoutVars>
          <dgm:dir/>
          <dgm:resizeHandles val="exact"/>
        </dgm:presLayoutVars>
      </dgm:prSet>
      <dgm:spPr/>
    </dgm:pt>
    <dgm:pt modelId="{10E5337D-F942-4881-ADC1-E1AE18610F87}" type="pres">
      <dgm:prSet presAssocID="{A79312C1-0841-495D-AC3D-85BEE4044651}" presName="node" presStyleLbl="node1" presStyleIdx="0" presStyleCnt="5">
        <dgm:presLayoutVars>
          <dgm:bulletEnabled val="1"/>
        </dgm:presLayoutVars>
      </dgm:prSet>
      <dgm:spPr/>
    </dgm:pt>
    <dgm:pt modelId="{B4BDE38C-A02C-488F-9EC0-CCA85AE29E5F}" type="pres">
      <dgm:prSet presAssocID="{A79312C1-0841-495D-AC3D-85BEE4044651}" presName="spNode" presStyleCnt="0"/>
      <dgm:spPr/>
    </dgm:pt>
    <dgm:pt modelId="{5F643D4F-0095-4555-9034-2D25F83685FC}" type="pres">
      <dgm:prSet presAssocID="{6C6C5C72-F29D-49F8-A0EB-DF01AB81C9FC}" presName="sibTrans" presStyleLbl="sibTrans1D1" presStyleIdx="0" presStyleCnt="5"/>
      <dgm:spPr/>
    </dgm:pt>
    <dgm:pt modelId="{42894CB3-6CB2-4F88-98CA-252B23D60B17}" type="pres">
      <dgm:prSet presAssocID="{5F772C29-90E1-4D4D-B2E7-77006F19701F}" presName="node" presStyleLbl="node1" presStyleIdx="1" presStyleCnt="5">
        <dgm:presLayoutVars>
          <dgm:bulletEnabled val="1"/>
        </dgm:presLayoutVars>
      </dgm:prSet>
      <dgm:spPr/>
    </dgm:pt>
    <dgm:pt modelId="{2A959C45-D1F2-474F-BDD7-AC4235A618CE}" type="pres">
      <dgm:prSet presAssocID="{5F772C29-90E1-4D4D-B2E7-77006F19701F}" presName="spNode" presStyleCnt="0"/>
      <dgm:spPr/>
    </dgm:pt>
    <dgm:pt modelId="{999539E5-4302-488E-84A8-CA19E339F94C}" type="pres">
      <dgm:prSet presAssocID="{6F64EC65-6D62-435B-8CB3-103E4181E06B}" presName="sibTrans" presStyleLbl="sibTrans1D1" presStyleIdx="1" presStyleCnt="5"/>
      <dgm:spPr/>
    </dgm:pt>
    <dgm:pt modelId="{727A55A1-D8A9-4C60-8A98-102098A897F5}" type="pres">
      <dgm:prSet presAssocID="{7CC10A10-F6D8-4AEC-80B5-247AFF35E473}" presName="node" presStyleLbl="node1" presStyleIdx="2" presStyleCnt="5" custRadScaleRad="81503" custRadScaleInc="-58777">
        <dgm:presLayoutVars>
          <dgm:bulletEnabled val="1"/>
        </dgm:presLayoutVars>
      </dgm:prSet>
      <dgm:spPr/>
    </dgm:pt>
    <dgm:pt modelId="{934A9C30-CF10-46E6-BE55-4E10D98D804C}" type="pres">
      <dgm:prSet presAssocID="{7CC10A10-F6D8-4AEC-80B5-247AFF35E473}" presName="spNode" presStyleCnt="0"/>
      <dgm:spPr/>
    </dgm:pt>
    <dgm:pt modelId="{2C500E5C-237A-454B-9C7D-DA81AA9F090E}" type="pres">
      <dgm:prSet presAssocID="{98A601F1-85AD-46F7-A6DD-A646E885B1E8}" presName="sibTrans" presStyleLbl="sibTrans1D1" presStyleIdx="2" presStyleCnt="5"/>
      <dgm:spPr/>
    </dgm:pt>
    <dgm:pt modelId="{B3E1B1EB-9D48-49D4-ACDE-CD68F09E69CF}" type="pres">
      <dgm:prSet presAssocID="{017ADF15-BA93-4A1D-A46A-FF294D0B42B8}" presName="node" presStyleLbl="node1" presStyleIdx="3" presStyleCnt="5" custRadScaleRad="83220" custRadScaleInc="64254">
        <dgm:presLayoutVars>
          <dgm:bulletEnabled val="1"/>
        </dgm:presLayoutVars>
      </dgm:prSet>
      <dgm:spPr/>
    </dgm:pt>
    <dgm:pt modelId="{6297E8C2-24F5-46BE-ADB5-9C5CF86745B5}" type="pres">
      <dgm:prSet presAssocID="{017ADF15-BA93-4A1D-A46A-FF294D0B42B8}" presName="spNode" presStyleCnt="0"/>
      <dgm:spPr/>
    </dgm:pt>
    <dgm:pt modelId="{68F0638C-370D-42CE-818B-A4A714CAF3A3}" type="pres">
      <dgm:prSet presAssocID="{9CC6C4AC-C739-495F-8020-D8B133A17992}" presName="sibTrans" presStyleLbl="sibTrans1D1" presStyleIdx="3" presStyleCnt="5"/>
      <dgm:spPr/>
    </dgm:pt>
    <dgm:pt modelId="{9ED78164-AC82-4F60-8CAE-56060AD5DDB9}" type="pres">
      <dgm:prSet presAssocID="{F89FE781-DF85-4A67-B3ED-BC7A298E54D2}" presName="node" presStyleLbl="node1" presStyleIdx="4" presStyleCnt="5">
        <dgm:presLayoutVars>
          <dgm:bulletEnabled val="1"/>
        </dgm:presLayoutVars>
      </dgm:prSet>
      <dgm:spPr/>
    </dgm:pt>
    <dgm:pt modelId="{9E322811-221E-45DF-959E-BE0155E2371E}" type="pres">
      <dgm:prSet presAssocID="{F89FE781-DF85-4A67-B3ED-BC7A298E54D2}" presName="spNode" presStyleCnt="0"/>
      <dgm:spPr/>
    </dgm:pt>
    <dgm:pt modelId="{4ED65BB1-DAB8-43FD-84E5-207C481EC046}" type="pres">
      <dgm:prSet presAssocID="{754404DC-BC70-421A-8C19-016D1F92317E}" presName="sibTrans" presStyleLbl="sibTrans1D1" presStyleIdx="4" presStyleCnt="5"/>
      <dgm:spPr/>
    </dgm:pt>
  </dgm:ptLst>
  <dgm:cxnLst>
    <dgm:cxn modelId="{BC55920B-D0A0-4EED-AD45-9B359947B741}" srcId="{0DB05926-1D67-49B8-81BA-A18D6431D5D8}" destId="{7CC10A10-F6D8-4AEC-80B5-247AFF35E473}" srcOrd="2" destOrd="0" parTransId="{EB4C3357-FEB0-48CF-95AD-2ACBE477593F}" sibTransId="{98A601F1-85AD-46F7-A6DD-A646E885B1E8}"/>
    <dgm:cxn modelId="{64D99D1B-97DA-44F0-BB56-C79A63D82B70}" srcId="{0DB05926-1D67-49B8-81BA-A18D6431D5D8}" destId="{A79312C1-0841-495D-AC3D-85BEE4044651}" srcOrd="0" destOrd="0" parTransId="{FD25DCF2-5D60-477C-B2BB-6D6D7BA2772E}" sibTransId="{6C6C5C72-F29D-49F8-A0EB-DF01AB81C9FC}"/>
    <dgm:cxn modelId="{FB494C24-C44A-4FDC-89E5-1D6D27453EA2}" type="presOf" srcId="{7CC10A10-F6D8-4AEC-80B5-247AFF35E473}" destId="{727A55A1-D8A9-4C60-8A98-102098A897F5}" srcOrd="0" destOrd="0" presId="urn:microsoft.com/office/officeart/2005/8/layout/cycle5"/>
    <dgm:cxn modelId="{EBBD762E-2155-4151-97D4-7326A8DCA5BE}" type="presOf" srcId="{0DB05926-1D67-49B8-81BA-A18D6431D5D8}" destId="{DF39D82B-EAE1-4954-96CF-44CD4325E4F5}" srcOrd="0" destOrd="0" presId="urn:microsoft.com/office/officeart/2005/8/layout/cycle5"/>
    <dgm:cxn modelId="{6B8B963B-DB61-4C78-AB96-F77CE231E9A9}" type="presOf" srcId="{6F64EC65-6D62-435B-8CB3-103E4181E06B}" destId="{999539E5-4302-488E-84A8-CA19E339F94C}" srcOrd="0" destOrd="0" presId="urn:microsoft.com/office/officeart/2005/8/layout/cycle5"/>
    <dgm:cxn modelId="{B6FEFE60-EBB4-4154-A152-166A28CC6D70}" type="presOf" srcId="{98A601F1-85AD-46F7-A6DD-A646E885B1E8}" destId="{2C500E5C-237A-454B-9C7D-DA81AA9F090E}" srcOrd="0" destOrd="0" presId="urn:microsoft.com/office/officeart/2005/8/layout/cycle5"/>
    <dgm:cxn modelId="{1214A26E-0638-4ACF-AEAE-21A4E60E3BE2}" type="presOf" srcId="{5F772C29-90E1-4D4D-B2E7-77006F19701F}" destId="{42894CB3-6CB2-4F88-98CA-252B23D60B17}" srcOrd="0" destOrd="0" presId="urn:microsoft.com/office/officeart/2005/8/layout/cycle5"/>
    <dgm:cxn modelId="{D6AC5E73-E38F-406A-9243-BFA87A2DC8D6}" type="presOf" srcId="{017ADF15-BA93-4A1D-A46A-FF294D0B42B8}" destId="{B3E1B1EB-9D48-49D4-ACDE-CD68F09E69CF}" srcOrd="0" destOrd="0" presId="urn:microsoft.com/office/officeart/2005/8/layout/cycle5"/>
    <dgm:cxn modelId="{F38C4485-19B8-4DFC-9916-2DF9F8BD32FB}" type="presOf" srcId="{754404DC-BC70-421A-8C19-016D1F92317E}" destId="{4ED65BB1-DAB8-43FD-84E5-207C481EC046}" srcOrd="0" destOrd="0" presId="urn:microsoft.com/office/officeart/2005/8/layout/cycle5"/>
    <dgm:cxn modelId="{CE0675A6-D545-48D5-B68F-74A077661D8C}" srcId="{0DB05926-1D67-49B8-81BA-A18D6431D5D8}" destId="{F89FE781-DF85-4A67-B3ED-BC7A298E54D2}" srcOrd="4" destOrd="0" parTransId="{E9EDC2C9-C6E5-4BC0-831B-F753D9B3640A}" sibTransId="{754404DC-BC70-421A-8C19-016D1F92317E}"/>
    <dgm:cxn modelId="{DE4E90A6-41DE-4F93-AD18-E93EE59D88D7}" type="presOf" srcId="{6C6C5C72-F29D-49F8-A0EB-DF01AB81C9FC}" destId="{5F643D4F-0095-4555-9034-2D25F83685FC}" srcOrd="0" destOrd="0" presId="urn:microsoft.com/office/officeart/2005/8/layout/cycle5"/>
    <dgm:cxn modelId="{B3E702A7-D9F1-45FB-8EB7-791497FAB90B}" type="presOf" srcId="{F89FE781-DF85-4A67-B3ED-BC7A298E54D2}" destId="{9ED78164-AC82-4F60-8CAE-56060AD5DDB9}" srcOrd="0" destOrd="0" presId="urn:microsoft.com/office/officeart/2005/8/layout/cycle5"/>
    <dgm:cxn modelId="{84E449CC-B893-4873-8391-D8905665CF7E}" srcId="{0DB05926-1D67-49B8-81BA-A18D6431D5D8}" destId="{5F772C29-90E1-4D4D-B2E7-77006F19701F}" srcOrd="1" destOrd="0" parTransId="{9A56FCC1-695E-4425-A6EB-7EC278F79C6E}" sibTransId="{6F64EC65-6D62-435B-8CB3-103E4181E06B}"/>
    <dgm:cxn modelId="{963E89CE-FFF6-4FFA-8ACB-7AED692B7C2B}" type="presOf" srcId="{A79312C1-0841-495D-AC3D-85BEE4044651}" destId="{10E5337D-F942-4881-ADC1-E1AE18610F87}" srcOrd="0" destOrd="0" presId="urn:microsoft.com/office/officeart/2005/8/layout/cycle5"/>
    <dgm:cxn modelId="{7D6F9FE0-EAF1-4F65-8101-B5476ED34A1C}" srcId="{0DB05926-1D67-49B8-81BA-A18D6431D5D8}" destId="{017ADF15-BA93-4A1D-A46A-FF294D0B42B8}" srcOrd="3" destOrd="0" parTransId="{9ABE33E2-B88D-4B0B-AA98-91E41B780CAA}" sibTransId="{9CC6C4AC-C739-495F-8020-D8B133A17992}"/>
    <dgm:cxn modelId="{956378F3-68F8-4482-922B-1CCAD6B1BA6D}" type="presOf" srcId="{9CC6C4AC-C739-495F-8020-D8B133A17992}" destId="{68F0638C-370D-42CE-818B-A4A714CAF3A3}" srcOrd="0" destOrd="0" presId="urn:microsoft.com/office/officeart/2005/8/layout/cycle5"/>
    <dgm:cxn modelId="{752DB6BE-455E-409B-A8B1-175ACFCD42B1}" type="presParOf" srcId="{DF39D82B-EAE1-4954-96CF-44CD4325E4F5}" destId="{10E5337D-F942-4881-ADC1-E1AE18610F87}" srcOrd="0" destOrd="0" presId="urn:microsoft.com/office/officeart/2005/8/layout/cycle5"/>
    <dgm:cxn modelId="{3534842F-236A-4E1D-B4CB-5874B6136A23}" type="presParOf" srcId="{DF39D82B-EAE1-4954-96CF-44CD4325E4F5}" destId="{B4BDE38C-A02C-488F-9EC0-CCA85AE29E5F}" srcOrd="1" destOrd="0" presId="urn:microsoft.com/office/officeart/2005/8/layout/cycle5"/>
    <dgm:cxn modelId="{A1445F8A-E066-40AA-A27B-83D563D1A47A}" type="presParOf" srcId="{DF39D82B-EAE1-4954-96CF-44CD4325E4F5}" destId="{5F643D4F-0095-4555-9034-2D25F83685FC}" srcOrd="2" destOrd="0" presId="urn:microsoft.com/office/officeart/2005/8/layout/cycle5"/>
    <dgm:cxn modelId="{CEED434A-8203-4C06-9D99-BFF8CE40076E}" type="presParOf" srcId="{DF39D82B-EAE1-4954-96CF-44CD4325E4F5}" destId="{42894CB3-6CB2-4F88-98CA-252B23D60B17}" srcOrd="3" destOrd="0" presId="urn:microsoft.com/office/officeart/2005/8/layout/cycle5"/>
    <dgm:cxn modelId="{5A422573-914F-4F1C-9837-350D427DC14B}" type="presParOf" srcId="{DF39D82B-EAE1-4954-96CF-44CD4325E4F5}" destId="{2A959C45-D1F2-474F-BDD7-AC4235A618CE}" srcOrd="4" destOrd="0" presId="urn:microsoft.com/office/officeart/2005/8/layout/cycle5"/>
    <dgm:cxn modelId="{94C9604E-3914-421B-A162-D49EE178A686}" type="presParOf" srcId="{DF39D82B-EAE1-4954-96CF-44CD4325E4F5}" destId="{999539E5-4302-488E-84A8-CA19E339F94C}" srcOrd="5" destOrd="0" presId="urn:microsoft.com/office/officeart/2005/8/layout/cycle5"/>
    <dgm:cxn modelId="{897C2AF9-4549-41A3-8EA0-B709F2C87327}" type="presParOf" srcId="{DF39D82B-EAE1-4954-96CF-44CD4325E4F5}" destId="{727A55A1-D8A9-4C60-8A98-102098A897F5}" srcOrd="6" destOrd="0" presId="urn:microsoft.com/office/officeart/2005/8/layout/cycle5"/>
    <dgm:cxn modelId="{B7FD5755-2AFE-4E2D-B62A-18911A32FBC9}" type="presParOf" srcId="{DF39D82B-EAE1-4954-96CF-44CD4325E4F5}" destId="{934A9C30-CF10-46E6-BE55-4E10D98D804C}" srcOrd="7" destOrd="0" presId="urn:microsoft.com/office/officeart/2005/8/layout/cycle5"/>
    <dgm:cxn modelId="{4E46B836-3119-449A-8CBB-B6AB8D6C401F}" type="presParOf" srcId="{DF39D82B-EAE1-4954-96CF-44CD4325E4F5}" destId="{2C500E5C-237A-454B-9C7D-DA81AA9F090E}" srcOrd="8" destOrd="0" presId="urn:microsoft.com/office/officeart/2005/8/layout/cycle5"/>
    <dgm:cxn modelId="{EF2B3030-98BA-4C0F-928D-D195B984D47E}" type="presParOf" srcId="{DF39D82B-EAE1-4954-96CF-44CD4325E4F5}" destId="{B3E1B1EB-9D48-49D4-ACDE-CD68F09E69CF}" srcOrd="9" destOrd="0" presId="urn:microsoft.com/office/officeart/2005/8/layout/cycle5"/>
    <dgm:cxn modelId="{363879FC-A4B5-4B94-8A84-85B8053D9D64}" type="presParOf" srcId="{DF39D82B-EAE1-4954-96CF-44CD4325E4F5}" destId="{6297E8C2-24F5-46BE-ADB5-9C5CF86745B5}" srcOrd="10" destOrd="0" presId="urn:microsoft.com/office/officeart/2005/8/layout/cycle5"/>
    <dgm:cxn modelId="{DBA7F200-549D-460D-A5B8-B747543BB4D3}" type="presParOf" srcId="{DF39D82B-EAE1-4954-96CF-44CD4325E4F5}" destId="{68F0638C-370D-42CE-818B-A4A714CAF3A3}" srcOrd="11" destOrd="0" presId="urn:microsoft.com/office/officeart/2005/8/layout/cycle5"/>
    <dgm:cxn modelId="{98E12AF6-0571-4413-9906-46E8159BAB41}" type="presParOf" srcId="{DF39D82B-EAE1-4954-96CF-44CD4325E4F5}" destId="{9ED78164-AC82-4F60-8CAE-56060AD5DDB9}" srcOrd="12" destOrd="0" presId="urn:microsoft.com/office/officeart/2005/8/layout/cycle5"/>
    <dgm:cxn modelId="{70DB8560-D592-42BF-9A78-D6958C4BC04F}" type="presParOf" srcId="{DF39D82B-EAE1-4954-96CF-44CD4325E4F5}" destId="{9E322811-221E-45DF-959E-BE0155E2371E}" srcOrd="13" destOrd="0" presId="urn:microsoft.com/office/officeart/2005/8/layout/cycle5"/>
    <dgm:cxn modelId="{56266E2D-1C2F-412B-B233-CC679816AE14}" type="presParOf" srcId="{DF39D82B-EAE1-4954-96CF-44CD4325E4F5}" destId="{4ED65BB1-DAB8-43FD-84E5-207C481EC046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BFA304-B5B8-444D-9749-00409468A9B7}" type="doc">
      <dgm:prSet loTypeId="urn:microsoft.com/office/officeart/2008/layout/RadialCluster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C8ACE63-6AFA-4F0C-BEEC-36B79CE3ABBF}">
      <dgm:prSet phldrT="[Text]" phldr="0"/>
      <dgm:spPr/>
      <dgm:t>
        <a:bodyPr/>
        <a:lstStyle/>
        <a:p>
          <a:r>
            <a:rPr lang="en-US" dirty="0"/>
            <a:t>JIM</a:t>
          </a:r>
        </a:p>
      </dgm:t>
    </dgm:pt>
    <dgm:pt modelId="{F8A78C7F-C982-4443-8903-853021CC4B06}" type="parTrans" cxnId="{579A473A-EEE6-4C66-8729-80282133CCD1}">
      <dgm:prSet/>
      <dgm:spPr/>
      <dgm:t>
        <a:bodyPr/>
        <a:lstStyle/>
        <a:p>
          <a:endParaRPr lang="en-US"/>
        </a:p>
      </dgm:t>
    </dgm:pt>
    <dgm:pt modelId="{2ADFE16F-64E1-477E-8065-2CD6DAE357A9}" type="sibTrans" cxnId="{579A473A-EEE6-4C66-8729-80282133CCD1}">
      <dgm:prSet/>
      <dgm:spPr/>
      <dgm:t>
        <a:bodyPr/>
        <a:lstStyle/>
        <a:p>
          <a:endParaRPr lang="en-US"/>
        </a:p>
      </dgm:t>
    </dgm:pt>
    <dgm:pt modelId="{B36165EC-E8C9-4BDF-8963-65A290DA80F6}">
      <dgm:prSet phldrT="[Text]" phldr="0"/>
      <dgm:spPr/>
      <dgm:t>
        <a:bodyPr/>
        <a:lstStyle/>
        <a:p>
          <a:r>
            <a:rPr lang="en-US" dirty="0"/>
            <a:t>JTLS-GO</a:t>
          </a:r>
        </a:p>
      </dgm:t>
    </dgm:pt>
    <dgm:pt modelId="{4ACD6C95-6C72-4BE3-A5A5-92A82B95FF22}" type="parTrans" cxnId="{E04B6BF3-A6F8-4FAC-874C-FB04D6DB5A1D}">
      <dgm:prSet/>
      <dgm:spPr/>
      <dgm:t>
        <a:bodyPr/>
        <a:lstStyle/>
        <a:p>
          <a:endParaRPr lang="en-US"/>
        </a:p>
      </dgm:t>
    </dgm:pt>
    <dgm:pt modelId="{FF7F375B-1EA5-4E50-ADAE-1C7945766F5E}" type="sibTrans" cxnId="{E04B6BF3-A6F8-4FAC-874C-FB04D6DB5A1D}">
      <dgm:prSet/>
      <dgm:spPr/>
      <dgm:t>
        <a:bodyPr/>
        <a:lstStyle/>
        <a:p>
          <a:endParaRPr lang="en-US"/>
        </a:p>
      </dgm:t>
    </dgm:pt>
    <dgm:pt modelId="{EED65B30-6CF6-4518-A8AB-474AF0C56CDA}">
      <dgm:prSet phldrT="[Text]" phldr="0" custT="1"/>
      <dgm:spPr/>
      <dgm:t>
        <a:bodyPr tIns="0" bIns="0" anchor="t" anchorCtr="0"/>
        <a:lstStyle/>
        <a:p>
          <a:r>
            <a:rPr lang="en-US" sz="4000" baseline="-25000" dirty="0"/>
            <a:t>MUSE/ AFSERS</a:t>
          </a:r>
        </a:p>
      </dgm:t>
    </dgm:pt>
    <dgm:pt modelId="{835E1FB8-1C6A-4D49-922E-E9920EF547E3}" type="parTrans" cxnId="{2C3B6B4A-9286-440F-A11E-316ACC06150F}">
      <dgm:prSet/>
      <dgm:spPr/>
      <dgm:t>
        <a:bodyPr/>
        <a:lstStyle/>
        <a:p>
          <a:endParaRPr lang="en-US"/>
        </a:p>
      </dgm:t>
    </dgm:pt>
    <dgm:pt modelId="{2A2C8A29-174F-4DCB-9217-B8A8A1BADB3F}" type="sibTrans" cxnId="{2C3B6B4A-9286-440F-A11E-316ACC06150F}">
      <dgm:prSet/>
      <dgm:spPr/>
      <dgm:t>
        <a:bodyPr/>
        <a:lstStyle/>
        <a:p>
          <a:endParaRPr lang="en-US"/>
        </a:p>
      </dgm:t>
    </dgm:pt>
    <dgm:pt modelId="{6884AC04-C5A1-4C10-9E9A-BA1F60F2922F}">
      <dgm:prSet phldrT="[Text]" phldr="0" custT="1"/>
      <dgm:spPr/>
      <dgm:t>
        <a:bodyPr tIns="0" bIns="0" anchor="t"/>
        <a:lstStyle/>
        <a:p>
          <a:r>
            <a:rPr lang="en-US" sz="4000" baseline="-25000" dirty="0"/>
            <a:t>Tactical Sims</a:t>
          </a:r>
        </a:p>
      </dgm:t>
    </dgm:pt>
    <dgm:pt modelId="{ED8D269F-FAE3-45B1-BD59-D00A90520EC6}" type="parTrans" cxnId="{0A19D088-B29D-4FC5-B217-4687FFE01ACE}">
      <dgm:prSet/>
      <dgm:spPr/>
      <dgm:t>
        <a:bodyPr/>
        <a:lstStyle/>
        <a:p>
          <a:endParaRPr lang="en-US"/>
        </a:p>
      </dgm:t>
    </dgm:pt>
    <dgm:pt modelId="{496A746F-214D-4C74-9A46-0991D5AE499E}" type="sibTrans" cxnId="{0A19D088-B29D-4FC5-B217-4687FFE01ACE}">
      <dgm:prSet/>
      <dgm:spPr/>
      <dgm:t>
        <a:bodyPr/>
        <a:lstStyle/>
        <a:p>
          <a:endParaRPr lang="en-US"/>
        </a:p>
      </dgm:t>
    </dgm:pt>
    <dgm:pt modelId="{88336878-4ACE-4E52-9ECB-97394179F231}" type="pres">
      <dgm:prSet presAssocID="{33BFA304-B5B8-444D-9749-00409468A9B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6EBC911A-A182-4DC1-B48A-F88A82DB7A61}" type="pres">
      <dgm:prSet presAssocID="{8C8ACE63-6AFA-4F0C-BEEC-36B79CE3ABBF}" presName="singleCycle" presStyleCnt="0"/>
      <dgm:spPr/>
    </dgm:pt>
    <dgm:pt modelId="{4161F994-65B2-4C9D-9E30-53FD85483C9A}" type="pres">
      <dgm:prSet presAssocID="{8C8ACE63-6AFA-4F0C-BEEC-36B79CE3ABBF}" presName="singleCenter" presStyleLbl="node1" presStyleIdx="0" presStyleCnt="4" custLinFactNeighborX="9811" custLinFactNeighborY="-7627">
        <dgm:presLayoutVars>
          <dgm:chMax val="7"/>
          <dgm:chPref val="7"/>
        </dgm:presLayoutVars>
      </dgm:prSet>
      <dgm:spPr/>
    </dgm:pt>
    <dgm:pt modelId="{F12B2B96-A57C-455C-8E3C-BD02E410E429}" type="pres">
      <dgm:prSet presAssocID="{4ACD6C95-6C72-4BE3-A5A5-92A82B95FF22}" presName="Name56" presStyleLbl="parChTrans1D2" presStyleIdx="0" presStyleCnt="3"/>
      <dgm:spPr/>
    </dgm:pt>
    <dgm:pt modelId="{26A1E1A9-9CA2-4F64-B8A2-C87F0E04216B}" type="pres">
      <dgm:prSet presAssocID="{B36165EC-E8C9-4BDF-8963-65A290DA80F6}" presName="text0" presStyleLbl="node1" presStyleIdx="1" presStyleCnt="4" custScaleX="179905" custScaleY="73597" custRadScaleRad="143293" custRadScaleInc="-139815">
        <dgm:presLayoutVars>
          <dgm:bulletEnabled val="1"/>
        </dgm:presLayoutVars>
      </dgm:prSet>
      <dgm:spPr/>
    </dgm:pt>
    <dgm:pt modelId="{58B1D595-320E-48AA-ADF6-1F48D93C4294}" type="pres">
      <dgm:prSet presAssocID="{835E1FB8-1C6A-4D49-922E-E9920EF547E3}" presName="Name56" presStyleLbl="parChTrans1D2" presStyleIdx="1" presStyleCnt="3"/>
      <dgm:spPr/>
    </dgm:pt>
    <dgm:pt modelId="{ECC8203B-0750-439D-BCFD-E1872D179ACC}" type="pres">
      <dgm:prSet presAssocID="{EED65B30-6CF6-4518-A8AB-474AF0C56CDA}" presName="text0" presStyleLbl="node1" presStyleIdx="2" presStyleCnt="4" custScaleX="245324" custScaleY="81775" custRadScaleRad="166316" custRadScaleInc="-90312">
        <dgm:presLayoutVars>
          <dgm:bulletEnabled val="1"/>
        </dgm:presLayoutVars>
      </dgm:prSet>
      <dgm:spPr/>
    </dgm:pt>
    <dgm:pt modelId="{096BA6E0-5DBD-4EEE-9D16-01EBEAA6CD56}" type="pres">
      <dgm:prSet presAssocID="{ED8D269F-FAE3-45B1-BD59-D00A90520EC6}" presName="Name56" presStyleLbl="parChTrans1D2" presStyleIdx="2" presStyleCnt="3"/>
      <dgm:spPr/>
    </dgm:pt>
    <dgm:pt modelId="{9A36F929-BD01-438A-B39D-DA6D03EEBF90}" type="pres">
      <dgm:prSet presAssocID="{6884AC04-C5A1-4C10-9E9A-BA1F60F2922F}" presName="text0" presStyleLbl="node1" presStyleIdx="3" presStyleCnt="4" custScaleX="176306" custScaleY="134328" custRadScaleRad="153691" custRadScaleInc="-235896">
        <dgm:presLayoutVars>
          <dgm:bulletEnabled val="1"/>
        </dgm:presLayoutVars>
      </dgm:prSet>
      <dgm:spPr/>
    </dgm:pt>
  </dgm:ptLst>
  <dgm:cxnLst>
    <dgm:cxn modelId="{22E8D520-2749-4120-9102-10CECE659567}" type="presOf" srcId="{33BFA304-B5B8-444D-9749-00409468A9B7}" destId="{88336878-4ACE-4E52-9ECB-97394179F231}" srcOrd="0" destOrd="0" presId="urn:microsoft.com/office/officeart/2008/layout/RadialCluster"/>
    <dgm:cxn modelId="{5702202A-3E39-4F7F-81C8-4910F159242C}" type="presOf" srcId="{ED8D269F-FAE3-45B1-BD59-D00A90520EC6}" destId="{096BA6E0-5DBD-4EEE-9D16-01EBEAA6CD56}" srcOrd="0" destOrd="0" presId="urn:microsoft.com/office/officeart/2008/layout/RadialCluster"/>
    <dgm:cxn modelId="{31ECEC33-413A-4E58-BFF7-BE9171CB4DFA}" type="presOf" srcId="{6884AC04-C5A1-4C10-9E9A-BA1F60F2922F}" destId="{9A36F929-BD01-438A-B39D-DA6D03EEBF90}" srcOrd="0" destOrd="0" presId="urn:microsoft.com/office/officeart/2008/layout/RadialCluster"/>
    <dgm:cxn modelId="{28A35638-E602-47CC-A5F4-F8C2FAA6E5CD}" type="presOf" srcId="{EED65B30-6CF6-4518-A8AB-474AF0C56CDA}" destId="{ECC8203B-0750-439D-BCFD-E1872D179ACC}" srcOrd="0" destOrd="0" presId="urn:microsoft.com/office/officeart/2008/layout/RadialCluster"/>
    <dgm:cxn modelId="{579A473A-EEE6-4C66-8729-80282133CCD1}" srcId="{33BFA304-B5B8-444D-9749-00409468A9B7}" destId="{8C8ACE63-6AFA-4F0C-BEEC-36B79CE3ABBF}" srcOrd="0" destOrd="0" parTransId="{F8A78C7F-C982-4443-8903-853021CC4B06}" sibTransId="{2ADFE16F-64E1-477E-8065-2CD6DAE357A9}"/>
    <dgm:cxn modelId="{2C3B6B4A-9286-440F-A11E-316ACC06150F}" srcId="{8C8ACE63-6AFA-4F0C-BEEC-36B79CE3ABBF}" destId="{EED65B30-6CF6-4518-A8AB-474AF0C56CDA}" srcOrd="1" destOrd="0" parTransId="{835E1FB8-1C6A-4D49-922E-E9920EF547E3}" sibTransId="{2A2C8A29-174F-4DCB-9217-B8A8A1BADB3F}"/>
    <dgm:cxn modelId="{6CBC8458-F527-4AF1-A5FE-F7A7D4B7381B}" type="presOf" srcId="{835E1FB8-1C6A-4D49-922E-E9920EF547E3}" destId="{58B1D595-320E-48AA-ADF6-1F48D93C4294}" srcOrd="0" destOrd="0" presId="urn:microsoft.com/office/officeart/2008/layout/RadialCluster"/>
    <dgm:cxn modelId="{B64B827B-C55F-43A1-9C6C-B3FFB5C1919B}" type="presOf" srcId="{8C8ACE63-6AFA-4F0C-BEEC-36B79CE3ABBF}" destId="{4161F994-65B2-4C9D-9E30-53FD85483C9A}" srcOrd="0" destOrd="0" presId="urn:microsoft.com/office/officeart/2008/layout/RadialCluster"/>
    <dgm:cxn modelId="{0A19D088-B29D-4FC5-B217-4687FFE01ACE}" srcId="{8C8ACE63-6AFA-4F0C-BEEC-36B79CE3ABBF}" destId="{6884AC04-C5A1-4C10-9E9A-BA1F60F2922F}" srcOrd="2" destOrd="0" parTransId="{ED8D269F-FAE3-45B1-BD59-D00A90520EC6}" sibTransId="{496A746F-214D-4C74-9A46-0991D5AE499E}"/>
    <dgm:cxn modelId="{599355B1-09A0-4195-9806-7197A9FBA50D}" type="presOf" srcId="{B36165EC-E8C9-4BDF-8963-65A290DA80F6}" destId="{26A1E1A9-9CA2-4F64-B8A2-C87F0E04216B}" srcOrd="0" destOrd="0" presId="urn:microsoft.com/office/officeart/2008/layout/RadialCluster"/>
    <dgm:cxn modelId="{3D9456D3-E682-40B6-9D26-452D172F0529}" type="presOf" srcId="{4ACD6C95-6C72-4BE3-A5A5-92A82B95FF22}" destId="{F12B2B96-A57C-455C-8E3C-BD02E410E429}" srcOrd="0" destOrd="0" presId="urn:microsoft.com/office/officeart/2008/layout/RadialCluster"/>
    <dgm:cxn modelId="{E04B6BF3-A6F8-4FAC-874C-FB04D6DB5A1D}" srcId="{8C8ACE63-6AFA-4F0C-BEEC-36B79CE3ABBF}" destId="{B36165EC-E8C9-4BDF-8963-65A290DA80F6}" srcOrd="0" destOrd="0" parTransId="{4ACD6C95-6C72-4BE3-A5A5-92A82B95FF22}" sibTransId="{FF7F375B-1EA5-4E50-ADAE-1C7945766F5E}"/>
    <dgm:cxn modelId="{913CB5D3-E703-443E-B039-830D7AD4D060}" type="presParOf" srcId="{88336878-4ACE-4E52-9ECB-97394179F231}" destId="{6EBC911A-A182-4DC1-B48A-F88A82DB7A61}" srcOrd="0" destOrd="0" presId="urn:microsoft.com/office/officeart/2008/layout/RadialCluster"/>
    <dgm:cxn modelId="{03F2E8F4-D68B-4FF7-8BA3-44984F02DA1B}" type="presParOf" srcId="{6EBC911A-A182-4DC1-B48A-F88A82DB7A61}" destId="{4161F994-65B2-4C9D-9E30-53FD85483C9A}" srcOrd="0" destOrd="0" presId="urn:microsoft.com/office/officeart/2008/layout/RadialCluster"/>
    <dgm:cxn modelId="{17DB7899-C763-4B1C-A0D9-3B94ABAA15DC}" type="presParOf" srcId="{6EBC911A-A182-4DC1-B48A-F88A82DB7A61}" destId="{F12B2B96-A57C-455C-8E3C-BD02E410E429}" srcOrd="1" destOrd="0" presId="urn:microsoft.com/office/officeart/2008/layout/RadialCluster"/>
    <dgm:cxn modelId="{956A5E60-3BA0-4FDC-B213-8C0A094501C2}" type="presParOf" srcId="{6EBC911A-A182-4DC1-B48A-F88A82DB7A61}" destId="{26A1E1A9-9CA2-4F64-B8A2-C87F0E04216B}" srcOrd="2" destOrd="0" presId="urn:microsoft.com/office/officeart/2008/layout/RadialCluster"/>
    <dgm:cxn modelId="{C12D6E02-0495-4D59-B777-A1422580458C}" type="presParOf" srcId="{6EBC911A-A182-4DC1-B48A-F88A82DB7A61}" destId="{58B1D595-320E-48AA-ADF6-1F48D93C4294}" srcOrd="3" destOrd="0" presId="urn:microsoft.com/office/officeart/2008/layout/RadialCluster"/>
    <dgm:cxn modelId="{F46FA4C6-F26A-49AC-9818-792D86682C39}" type="presParOf" srcId="{6EBC911A-A182-4DC1-B48A-F88A82DB7A61}" destId="{ECC8203B-0750-439D-BCFD-E1872D179ACC}" srcOrd="4" destOrd="0" presId="urn:microsoft.com/office/officeart/2008/layout/RadialCluster"/>
    <dgm:cxn modelId="{ACDD9358-0542-4021-98EE-C16B619E9B00}" type="presParOf" srcId="{6EBC911A-A182-4DC1-B48A-F88A82DB7A61}" destId="{096BA6E0-5DBD-4EEE-9D16-01EBEAA6CD56}" srcOrd="5" destOrd="0" presId="urn:microsoft.com/office/officeart/2008/layout/RadialCluster"/>
    <dgm:cxn modelId="{6B82B231-D463-4654-8D3A-D8E716E4546E}" type="presParOf" srcId="{6EBC911A-A182-4DC1-B48A-F88A82DB7A61}" destId="{9A36F929-BD01-438A-B39D-DA6D03EEBF90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C910C8-52AB-49F6-8AB1-B4A658245B4C}">
      <dsp:nvSpPr>
        <dsp:cNvPr id="0" name=""/>
        <dsp:cNvSpPr/>
      </dsp:nvSpPr>
      <dsp:spPr>
        <a:xfrm>
          <a:off x="0" y="3825763"/>
          <a:ext cx="5534530" cy="125570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000000"/>
              </a:solidFill>
            </a:rPr>
            <a:t>Phase 3</a:t>
          </a:r>
        </a:p>
      </dsp:txBody>
      <dsp:txXfrm>
        <a:off x="0" y="3825763"/>
        <a:ext cx="5534530" cy="678078"/>
      </dsp:txXfrm>
    </dsp:sp>
    <dsp:sp modelId="{60B049F9-BBB6-412F-AF77-CCBD44E74091}">
      <dsp:nvSpPr>
        <dsp:cNvPr id="0" name=""/>
        <dsp:cNvSpPr/>
      </dsp:nvSpPr>
      <dsp:spPr>
        <a:xfrm>
          <a:off x="0" y="4478728"/>
          <a:ext cx="5534530" cy="57762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Export OBS file following JTLS execution with attrition and unit reorganization </a:t>
          </a:r>
        </a:p>
      </dsp:txBody>
      <dsp:txXfrm>
        <a:off x="0" y="4478728"/>
        <a:ext cx="5534530" cy="577622"/>
      </dsp:txXfrm>
    </dsp:sp>
    <dsp:sp modelId="{5AD96D54-B298-45C1-88B9-E0B0E0DBF81F}">
      <dsp:nvSpPr>
        <dsp:cNvPr id="0" name=""/>
        <dsp:cNvSpPr/>
      </dsp:nvSpPr>
      <dsp:spPr>
        <a:xfrm rot="10800000">
          <a:off x="0" y="1913330"/>
          <a:ext cx="5534530" cy="1931268"/>
        </a:xfrm>
        <a:prstGeom prst="upArrowCallout">
          <a:avLst/>
        </a:prstGeom>
        <a:solidFill>
          <a:schemeClr val="accent4">
            <a:hueOff val="-4920926"/>
            <a:satOff val="2270"/>
            <a:lumOff val="-597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000000"/>
              </a:solidFill>
            </a:rPr>
            <a:t>Phase 2</a:t>
          </a:r>
        </a:p>
      </dsp:txBody>
      <dsp:txXfrm rot="-10800000">
        <a:off x="0" y="1913330"/>
        <a:ext cx="5534530" cy="677875"/>
      </dsp:txXfrm>
    </dsp:sp>
    <dsp:sp modelId="{4364BB81-C603-4A95-8FAC-5C194BB1DD14}">
      <dsp:nvSpPr>
        <dsp:cNvPr id="0" name=""/>
        <dsp:cNvSpPr/>
      </dsp:nvSpPr>
      <dsp:spPr>
        <a:xfrm>
          <a:off x="0" y="2591206"/>
          <a:ext cx="5534530" cy="577449"/>
        </a:xfrm>
        <a:prstGeom prst="rect">
          <a:avLst/>
        </a:prstGeom>
        <a:solidFill>
          <a:schemeClr val="accent4">
            <a:tint val="40000"/>
            <a:alpha val="90000"/>
            <a:hueOff val="-5400797"/>
            <a:satOff val="480"/>
            <a:lumOff val="-613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-5400797"/>
              <a:satOff val="480"/>
              <a:lumOff val="-6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Create OBS File by exporting JTLS scenario</a:t>
          </a:r>
        </a:p>
      </dsp:txBody>
      <dsp:txXfrm>
        <a:off x="0" y="2591206"/>
        <a:ext cx="5534530" cy="577449"/>
      </dsp:txXfrm>
    </dsp:sp>
    <dsp:sp modelId="{3C3B8A6B-0696-4E37-8FDA-295A1895C2CA}">
      <dsp:nvSpPr>
        <dsp:cNvPr id="0" name=""/>
        <dsp:cNvSpPr/>
      </dsp:nvSpPr>
      <dsp:spPr>
        <a:xfrm rot="10800000">
          <a:off x="0" y="898"/>
          <a:ext cx="5534530" cy="1931268"/>
        </a:xfrm>
        <a:prstGeom prst="upArrowCallout">
          <a:avLst/>
        </a:prstGeom>
        <a:solidFill>
          <a:schemeClr val="accent4">
            <a:hueOff val="-9841852"/>
            <a:satOff val="4540"/>
            <a:lumOff val="-1195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000000"/>
              </a:solidFill>
            </a:rPr>
            <a:t>Phase 1</a:t>
          </a:r>
        </a:p>
      </dsp:txBody>
      <dsp:txXfrm rot="-10800000">
        <a:off x="0" y="898"/>
        <a:ext cx="5534530" cy="677875"/>
      </dsp:txXfrm>
    </dsp:sp>
    <dsp:sp modelId="{C9F7D8E6-3A0D-4BBE-9669-D8599EC35710}">
      <dsp:nvSpPr>
        <dsp:cNvPr id="0" name=""/>
        <dsp:cNvSpPr/>
      </dsp:nvSpPr>
      <dsp:spPr>
        <a:xfrm>
          <a:off x="0" y="678773"/>
          <a:ext cx="5534530" cy="577449"/>
        </a:xfrm>
        <a:prstGeom prst="rect">
          <a:avLst/>
        </a:prstGeom>
        <a:solidFill>
          <a:schemeClr val="accent4">
            <a:tint val="40000"/>
            <a:alpha val="90000"/>
            <a:hueOff val="-10801593"/>
            <a:satOff val="960"/>
            <a:lumOff val="-1225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-10801593"/>
              <a:satOff val="960"/>
              <a:lumOff val="-12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Create JTLS scenario by importing OBS file </a:t>
          </a:r>
        </a:p>
      </dsp:txBody>
      <dsp:txXfrm>
        <a:off x="0" y="678773"/>
        <a:ext cx="5534530" cy="5774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5337D-F942-4881-ADC1-E1AE18610F87}">
      <dsp:nvSpPr>
        <dsp:cNvPr id="0" name=""/>
        <dsp:cNvSpPr/>
      </dsp:nvSpPr>
      <dsp:spPr>
        <a:xfrm>
          <a:off x="2566762" y="4690"/>
          <a:ext cx="1870778" cy="121600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000000"/>
              </a:solidFill>
            </a:rPr>
            <a:t>C2Core plans ATO/ACO</a:t>
          </a:r>
        </a:p>
      </dsp:txBody>
      <dsp:txXfrm>
        <a:off x="2626122" y="64050"/>
        <a:ext cx="1752058" cy="1097285"/>
      </dsp:txXfrm>
    </dsp:sp>
    <dsp:sp modelId="{5F643D4F-0095-4555-9034-2D25F83685FC}">
      <dsp:nvSpPr>
        <dsp:cNvPr id="0" name=""/>
        <dsp:cNvSpPr/>
      </dsp:nvSpPr>
      <dsp:spPr>
        <a:xfrm>
          <a:off x="1074735" y="612693"/>
          <a:ext cx="4854833" cy="4854833"/>
        </a:xfrm>
        <a:custGeom>
          <a:avLst/>
          <a:gdLst/>
          <a:ahLst/>
          <a:cxnLst/>
          <a:rect l="0" t="0" r="0" b="0"/>
          <a:pathLst>
            <a:path>
              <a:moveTo>
                <a:pt x="3612930" y="309184"/>
              </a:moveTo>
              <a:arcTo wR="2427416" hR="2427416" stAng="17954069" swAng="1210533"/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894CB3-6CB2-4F88-98CA-252B23D60B17}">
      <dsp:nvSpPr>
        <dsp:cNvPr id="0" name=""/>
        <dsp:cNvSpPr/>
      </dsp:nvSpPr>
      <dsp:spPr>
        <a:xfrm>
          <a:off x="4875373" y="1681994"/>
          <a:ext cx="1870778" cy="1216005"/>
        </a:xfrm>
        <a:prstGeom prst="roundRect">
          <a:avLst/>
        </a:prstGeom>
        <a:solidFill>
          <a:srgbClr val="5DA9E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000000"/>
              </a:solidFill>
            </a:rPr>
            <a:t>C2Core exports ATO/ACO</a:t>
          </a:r>
        </a:p>
      </dsp:txBody>
      <dsp:txXfrm>
        <a:off x="4934733" y="1741354"/>
        <a:ext cx="1752058" cy="1097285"/>
      </dsp:txXfrm>
    </dsp:sp>
    <dsp:sp modelId="{999539E5-4302-488E-84A8-CA19E339F94C}">
      <dsp:nvSpPr>
        <dsp:cNvPr id="0" name=""/>
        <dsp:cNvSpPr/>
      </dsp:nvSpPr>
      <dsp:spPr>
        <a:xfrm>
          <a:off x="1266792" y="-485510"/>
          <a:ext cx="4854833" cy="4854833"/>
        </a:xfrm>
        <a:custGeom>
          <a:avLst/>
          <a:gdLst/>
          <a:ahLst/>
          <a:cxnLst/>
          <a:rect l="0" t="0" r="0" b="0"/>
          <a:pathLst>
            <a:path>
              <a:moveTo>
                <a:pt x="4574405" y="3560022"/>
              </a:moveTo>
              <a:arcTo wR="2427416" hR="2427416" stAng="1668785" swAng="840674"/>
            </a:path>
          </a:pathLst>
        </a:custGeom>
        <a:noFill/>
        <a:ln w="12700" cap="flat" cmpd="sng" algn="ctr">
          <a:solidFill>
            <a:schemeClr val="accent4">
              <a:hueOff val="-2460463"/>
              <a:satOff val="1135"/>
              <a:lumOff val="-299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7A55A1-D8A9-4C60-8A98-102098A897F5}">
      <dsp:nvSpPr>
        <dsp:cNvPr id="0" name=""/>
        <dsp:cNvSpPr/>
      </dsp:nvSpPr>
      <dsp:spPr>
        <a:xfrm>
          <a:off x="4084679" y="3700991"/>
          <a:ext cx="1870778" cy="1216005"/>
        </a:xfrm>
        <a:prstGeom prst="roundRect">
          <a:avLst/>
        </a:prstGeom>
        <a:solidFill>
          <a:schemeClr val="accent4">
            <a:hueOff val="-4920926"/>
            <a:satOff val="2270"/>
            <a:lumOff val="-597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rgbClr val="00B050">
              <a:alpha val="40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000000"/>
              </a:solidFill>
            </a:rPr>
            <a:t>JTLS-GO translates ATO/ACO</a:t>
          </a:r>
        </a:p>
      </dsp:txBody>
      <dsp:txXfrm>
        <a:off x="4144039" y="3760351"/>
        <a:ext cx="1752058" cy="1097285"/>
      </dsp:txXfrm>
    </dsp:sp>
    <dsp:sp modelId="{2C500E5C-237A-454B-9C7D-DA81AA9F090E}">
      <dsp:nvSpPr>
        <dsp:cNvPr id="0" name=""/>
        <dsp:cNvSpPr/>
      </dsp:nvSpPr>
      <dsp:spPr>
        <a:xfrm>
          <a:off x="1017989" y="160053"/>
          <a:ext cx="4854833" cy="4854833"/>
        </a:xfrm>
        <a:custGeom>
          <a:avLst/>
          <a:gdLst/>
          <a:ahLst/>
          <a:cxnLst/>
          <a:rect l="0" t="0" r="0" b="0"/>
          <a:pathLst>
            <a:path>
              <a:moveTo>
                <a:pt x="2838076" y="4819844"/>
              </a:moveTo>
              <a:arcTo wR="2427416" hR="2427416" stAng="4815606" swAng="1213944"/>
            </a:path>
          </a:pathLst>
        </a:custGeom>
        <a:noFill/>
        <a:ln w="12700" cap="flat" cmpd="sng" algn="ctr">
          <a:solidFill>
            <a:schemeClr val="accent4">
              <a:hueOff val="-4920926"/>
              <a:satOff val="2270"/>
              <a:lumOff val="-597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E1B1EB-9D48-49D4-ACDE-CD68F09E69CF}">
      <dsp:nvSpPr>
        <dsp:cNvPr id="0" name=""/>
        <dsp:cNvSpPr/>
      </dsp:nvSpPr>
      <dsp:spPr>
        <a:xfrm>
          <a:off x="987555" y="3691827"/>
          <a:ext cx="1870778" cy="1216005"/>
        </a:xfrm>
        <a:prstGeom prst="roundRect">
          <a:avLst/>
        </a:prstGeom>
        <a:solidFill>
          <a:srgbClr val="40E74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rgbClr val="00B050">
              <a:alpha val="40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000000"/>
              </a:solidFill>
            </a:rPr>
            <a:t>JTLS-GO models missions for ATO period</a:t>
          </a:r>
        </a:p>
      </dsp:txBody>
      <dsp:txXfrm>
        <a:off x="1046915" y="3751187"/>
        <a:ext cx="1752058" cy="1097285"/>
      </dsp:txXfrm>
    </dsp:sp>
    <dsp:sp modelId="{68F0638C-370D-42CE-818B-A4A714CAF3A3}">
      <dsp:nvSpPr>
        <dsp:cNvPr id="0" name=""/>
        <dsp:cNvSpPr/>
      </dsp:nvSpPr>
      <dsp:spPr>
        <a:xfrm>
          <a:off x="908989" y="-421609"/>
          <a:ext cx="4854833" cy="4854833"/>
        </a:xfrm>
        <a:custGeom>
          <a:avLst/>
          <a:gdLst/>
          <a:ahLst/>
          <a:cxnLst/>
          <a:rect l="0" t="0" r="0" b="0"/>
          <a:pathLst>
            <a:path>
              <a:moveTo>
                <a:pt x="555335" y="3972623"/>
              </a:moveTo>
              <a:arcTo wR="2427416" hR="2427416" stAng="8427835" swAng="810865"/>
            </a:path>
          </a:pathLst>
        </a:custGeom>
        <a:noFill/>
        <a:ln w="12700" cap="flat" cmpd="sng" algn="ctr">
          <a:solidFill>
            <a:schemeClr val="accent4">
              <a:hueOff val="-7381389"/>
              <a:satOff val="3405"/>
              <a:lumOff val="-896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78164-AC82-4F60-8CAE-56060AD5DDB9}">
      <dsp:nvSpPr>
        <dsp:cNvPr id="0" name=""/>
        <dsp:cNvSpPr/>
      </dsp:nvSpPr>
      <dsp:spPr>
        <a:xfrm>
          <a:off x="258152" y="1681994"/>
          <a:ext cx="1870778" cy="1216005"/>
        </a:xfrm>
        <a:prstGeom prst="roundRect">
          <a:avLst/>
        </a:prstGeom>
        <a:solidFill>
          <a:schemeClr val="accent4">
            <a:hueOff val="-9841852"/>
            <a:satOff val="4540"/>
            <a:lumOff val="-11959"/>
            <a:alphaOff val="0"/>
          </a:schemeClr>
        </a:solidFill>
        <a:ln w="28575" cap="flat" cmpd="sng" algn="ctr">
          <a:solidFill>
            <a:schemeClr val="bg1"/>
          </a:solidFill>
          <a:prstDash val="solid"/>
          <a:miter lim="800000"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000000"/>
              </a:solidFill>
            </a:rPr>
            <a:t>JTLS-GO updates C2Core with mission and asset status</a:t>
          </a:r>
        </a:p>
      </dsp:txBody>
      <dsp:txXfrm>
        <a:off x="317512" y="1741354"/>
        <a:ext cx="1752058" cy="1097285"/>
      </dsp:txXfrm>
    </dsp:sp>
    <dsp:sp modelId="{4ED65BB1-DAB8-43FD-84E5-207C481EC046}">
      <dsp:nvSpPr>
        <dsp:cNvPr id="0" name=""/>
        <dsp:cNvSpPr/>
      </dsp:nvSpPr>
      <dsp:spPr>
        <a:xfrm>
          <a:off x="1074735" y="612693"/>
          <a:ext cx="4854833" cy="4854833"/>
        </a:xfrm>
        <a:custGeom>
          <a:avLst/>
          <a:gdLst/>
          <a:ahLst/>
          <a:cxnLst/>
          <a:rect l="0" t="0" r="0" b="0"/>
          <a:pathLst>
            <a:path>
              <a:moveTo>
                <a:pt x="584072" y="848039"/>
              </a:moveTo>
              <a:arcTo wR="2427416" hR="2427416" stAng="13235398" swAng="1210533"/>
            </a:path>
          </a:pathLst>
        </a:custGeom>
        <a:noFill/>
        <a:ln w="12700" cap="flat" cmpd="sng" algn="ctr">
          <a:solidFill>
            <a:schemeClr val="accent4">
              <a:hueOff val="-9841852"/>
              <a:satOff val="4540"/>
              <a:lumOff val="-1195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61F994-65B2-4C9D-9E30-53FD85483C9A}">
      <dsp:nvSpPr>
        <dsp:cNvPr id="0" name=""/>
        <dsp:cNvSpPr/>
      </dsp:nvSpPr>
      <dsp:spPr>
        <a:xfrm>
          <a:off x="4952316" y="2027242"/>
          <a:ext cx="1668944" cy="16689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JIM</a:t>
          </a:r>
        </a:p>
      </dsp:txBody>
      <dsp:txXfrm>
        <a:off x="5033787" y="2108713"/>
        <a:ext cx="1506002" cy="1506002"/>
      </dsp:txXfrm>
    </dsp:sp>
    <dsp:sp modelId="{F12B2B96-A57C-455C-8E3C-BD02E410E429}">
      <dsp:nvSpPr>
        <dsp:cNvPr id="0" name=""/>
        <dsp:cNvSpPr/>
      </dsp:nvSpPr>
      <dsp:spPr>
        <a:xfrm rot="10800005">
          <a:off x="2635941" y="2861711"/>
          <a:ext cx="23163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16375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A1E1A9-9CA2-4F64-B8A2-C87F0E04216B}">
      <dsp:nvSpPr>
        <dsp:cNvPr id="0" name=""/>
        <dsp:cNvSpPr/>
      </dsp:nvSpPr>
      <dsp:spPr>
        <a:xfrm>
          <a:off x="624257" y="2450229"/>
          <a:ext cx="2011684" cy="82295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JTLS-GO</a:t>
          </a:r>
        </a:p>
      </dsp:txBody>
      <dsp:txXfrm>
        <a:off x="664430" y="2490402"/>
        <a:ext cx="1931338" cy="742610"/>
      </dsp:txXfrm>
    </dsp:sp>
    <dsp:sp modelId="{58B1D595-320E-48AA-ADF6-1F48D93C4294}">
      <dsp:nvSpPr>
        <dsp:cNvPr id="0" name=""/>
        <dsp:cNvSpPr/>
      </dsp:nvSpPr>
      <dsp:spPr>
        <a:xfrm rot="20290760">
          <a:off x="6566817" y="2245152"/>
          <a:ext cx="15197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19748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C8203B-0750-439D-BCFD-E1872D179ACC}">
      <dsp:nvSpPr>
        <dsp:cNvPr id="0" name=""/>
        <dsp:cNvSpPr/>
      </dsp:nvSpPr>
      <dsp:spPr>
        <a:xfrm>
          <a:off x="7802413" y="1048303"/>
          <a:ext cx="2743194" cy="91440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baseline="-25000" dirty="0"/>
            <a:t>MUSE/ AFSERS</a:t>
          </a:r>
        </a:p>
      </dsp:txBody>
      <dsp:txXfrm>
        <a:off x="7847050" y="1092940"/>
        <a:ext cx="2653920" cy="825127"/>
      </dsp:txXfrm>
    </dsp:sp>
    <dsp:sp modelId="{096BA6E0-5DBD-4EEE-9D16-01EBEAA6CD56}">
      <dsp:nvSpPr>
        <dsp:cNvPr id="0" name=""/>
        <dsp:cNvSpPr/>
      </dsp:nvSpPr>
      <dsp:spPr>
        <a:xfrm rot="957777">
          <a:off x="6589680" y="3325641"/>
          <a:ext cx="163794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37941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36F929-BD01-438A-B39D-DA6D03EEBF90}">
      <dsp:nvSpPr>
        <dsp:cNvPr id="0" name=""/>
        <dsp:cNvSpPr/>
      </dsp:nvSpPr>
      <dsp:spPr>
        <a:xfrm>
          <a:off x="8196042" y="3081809"/>
          <a:ext cx="1971440" cy="150204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baseline="-25000" dirty="0"/>
            <a:t>Tactical Sims</a:t>
          </a:r>
        </a:p>
      </dsp:txBody>
      <dsp:txXfrm>
        <a:off x="8269366" y="3155133"/>
        <a:ext cx="1824792" cy="13553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02344-F69A-415B-843C-9863AB32C593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23FFB-5F7C-40BF-AF08-7D1FB31D5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13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855CF-7A59-A620-252A-E79ED02E5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t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B6B00B-A144-3611-4FCE-C7C32B83D3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1ED17-9BEF-E6DA-397B-58C954762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Company Private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D450E-C1FC-99C0-46CE-D7A5E0D72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126A22-3AE7-411E-89AE-1456FD110E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98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9760C-4935-6497-D6A4-BFEA7D07AA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B34641-AC6A-DDB5-E926-2BEA46C2E3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Company Private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EF1F5-96A5-4CCF-CB5F-A88878AE78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126A22-3AE7-411E-89AE-1456FD110E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94AF345-2BA4-0866-5679-BE12535850A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580225"/>
            <a:ext cx="10515600" cy="4596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09093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149B9-DEBC-0151-D1D0-9D12EEFB5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60F464-51F4-7224-0933-74122E36A4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A9FCBE-8C24-ED3D-A8A0-FACFE42A81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88408C-ADD9-6D74-8E31-8A49463A2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Private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585D68-FAFF-E66E-EAFA-B23A24ACC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6A22-3AE7-411E-89AE-1456FD110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85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2723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1A41BA-7B37-F35F-0A9D-569879CB3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Company Private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ADAEC-3918-31F7-7290-FFFA108EE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126A22-3AE7-411E-89AE-1456FD110E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5A1FC8E-BF69-7647-B2D3-5BE5781A8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158"/>
            <a:ext cx="12192000" cy="105530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61F25AA-37B0-AA30-6914-E8EA662FC5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-1" y="1204209"/>
            <a:ext cx="12191999" cy="5000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42343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1A41BA-7B37-F35F-0A9D-569879CB3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Private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ADAEC-3918-31F7-7290-FFFA108EE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6A22-3AE7-411E-89AE-1456FD110EFF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B27294-BFA2-D0A8-9B54-3BE02D527C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7"/>
          <a:stretch>
            <a:fillRect/>
          </a:stretch>
        </p:blipFill>
        <p:spPr>
          <a:xfrm>
            <a:off x="0" y="470263"/>
            <a:ext cx="12192000" cy="41654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F89F0D-8191-11D0-0B8D-D16FA5324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277" y="3907317"/>
            <a:ext cx="6678523" cy="2349044"/>
          </a:xfrm>
        </p:spPr>
        <p:txBody>
          <a:bodyPr anchor="t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4149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4399F-BD5A-A860-95B7-7457AC8B4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8971"/>
          </a:xfrm>
        </p:spPr>
        <p:txBody>
          <a:bodyPr anchor="t"/>
          <a:lstStyle>
            <a:lvl1pPr>
              <a:defRPr sz="2800">
                <a:latin typeface="Berkeley Mono" panose="020B0509000002040000" pitchFamily="49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B096B-F6D6-D893-EF2D-B07680268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>
            <a:lvl2pPr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8BA68-5BA5-6CE0-0A36-3A1CA2415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126A22-3AE7-411E-89AE-1456FD110E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026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E3F44-DE2B-E9F0-789A-448A4ED31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t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C7C4E8-4FD1-EA51-9465-408F795D0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lnSpc>
                <a:spcPct val="7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68D6EF-1275-2B53-8B35-9E0A7CB79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6A22-3AE7-411E-89AE-1456FD110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7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CC88E-9E4E-35A7-434A-8C71F0880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E9E52-FC3C-AD8F-CF28-A098661238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5pPr marL="914400">
              <a:lnSpc>
                <a:spcPct val="70000"/>
              </a:lnSpc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1E56AE-625F-C711-E290-3830E09BC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5pPr marL="914400">
              <a:lnSpc>
                <a:spcPct val="70000"/>
              </a:lnSpc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929D30-3BD9-F347-5E29-13B2BEC02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Private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22639C-B7C7-62B6-7274-D2FD6C51C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6A22-3AE7-411E-89AE-1456FD110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68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4498D-79D1-6567-7851-21A30E263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1BFDC4-8A88-ECC1-BC3C-3384EACCE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527C3B-71E4-B638-751C-1481BD3EBC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5pPr marL="914400">
              <a:lnSpc>
                <a:spcPct val="70000"/>
              </a:lnSpc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B44BE9-7C9B-05DC-73D9-3EDD750A84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4F19FF-47CA-80A4-F581-3255EE3214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5pPr marL="914400">
              <a:lnSpc>
                <a:spcPct val="7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C2A394-CDC9-6A97-14E6-E3E82125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Private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C7B7A0-468F-87CC-AD6F-47323E326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6A22-3AE7-411E-89AE-1456FD110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25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4498D-79D1-6567-7851-21A30E263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1BFDC4-8A88-ECC1-BC3C-3384EACCE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527C3B-71E4-B638-751C-1481BD3EBC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B44BE9-7C9B-05DC-73D9-3EDD750A84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4F19FF-47CA-80A4-F581-3255EE3214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C2A394-CDC9-6A97-14E6-E3E82125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Private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C7B7A0-468F-87CC-AD6F-47323E326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6A22-3AE7-411E-89AE-1456FD110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45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01AC8-8913-5196-6435-40176FF7B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>
                <a:latin typeface="Berkeley Mono" panose="020B0509000002040000" pitchFamily="49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102EDD-73DF-39F4-3B05-88873ED55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6A22-3AE7-411E-89AE-1456FD110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42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1A41BA-7B37-F35F-0A9D-569879CB3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Private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ADAEC-3918-31F7-7290-FFFA108EE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6A22-3AE7-411E-89AE-1456FD110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17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E6C11-6755-DBA8-E69C-9B4CB7EC4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96A38-B2F6-9EAA-7BD4-335972F98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82AE43-E9F4-152B-1DB9-B900ACB66C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3EB501-A349-1C95-F3C4-D6F2C53C7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Private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AD9EF7-444E-96EE-7812-55A358790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6A22-3AE7-411E-89AE-1456FD110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92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3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9676B8-3A24-1E49-F5FC-1B77D51AC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5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Subheading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E13A6-5F8D-F1BF-E998-CDA4E5ED6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80225"/>
            <a:ext cx="10515600" cy="4596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E8316-B544-267E-E3C9-3D3C40630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06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Company Private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8B856-E9E5-6433-461A-76FECC47A1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806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4126A22-3AE7-411E-89AE-1456FD110E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4B4E08-4765-99C6-86D9-96B026885C6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5" t="15065" r="3636" b="13101"/>
          <a:stretch>
            <a:fillRect/>
          </a:stretch>
        </p:blipFill>
        <p:spPr>
          <a:xfrm>
            <a:off x="838200" y="6336760"/>
            <a:ext cx="1481328" cy="43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481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5" r:id="rId10"/>
    <p:sldLayoutId id="2147483670" r:id="rId11"/>
    <p:sldLayoutId id="2147483671" r:id="rId12"/>
    <p:sldLayoutId id="2147483676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0" indent="-228600" algn="l" defTabSz="914400" rtl="0" eaLnBrk="1" latinLnBrk="0" hangingPunct="1">
        <a:lnSpc>
          <a:spcPct val="70000"/>
        </a:lnSpc>
        <a:spcBef>
          <a:spcPts val="1000"/>
        </a:spcBef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457200" indent="-228600" algn="l" defTabSz="914400" rtl="0" eaLnBrk="1" latinLnBrk="0" hangingPunct="1">
        <a:lnSpc>
          <a:spcPct val="70000"/>
        </a:lnSpc>
        <a:spcBef>
          <a:spcPts val="500"/>
        </a:spcBef>
        <a:buClr>
          <a:schemeClr val="tx2"/>
        </a:buClr>
        <a:buSzPct val="89000"/>
        <a:buFont typeface="Wingdings 3" panose="05040102010807070707" pitchFamily="18" charset="2"/>
        <a:buChar char="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685800" indent="-228600" algn="l" defTabSz="914400" rtl="0" eaLnBrk="1" latinLnBrk="0" hangingPunct="1">
        <a:lnSpc>
          <a:spcPct val="7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9614B3-CF66-B4A8-60B8-D4EE4DF1D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6A22-3AE7-411E-89AE-1456FD110EF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8D18555-7C29-4365-F135-DA6090B7DF0E}"/>
              </a:ext>
            </a:extLst>
          </p:cNvPr>
          <p:cNvSpPr txBox="1">
            <a:spLocks/>
          </p:cNvSpPr>
          <p:nvPr/>
        </p:nvSpPr>
        <p:spPr>
          <a:xfrm>
            <a:off x="818952" y="5499525"/>
            <a:ext cx="10625486" cy="1356505"/>
          </a:xfrm>
          <a:prstGeom prst="rect">
            <a:avLst/>
          </a:prstGeom>
          <a:solidFill>
            <a:srgbClr val="27235D"/>
          </a:solidFill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bg1"/>
                </a:solidFill>
                <a:latin typeface="Aptos Display" panose="020B0004020202020204" pitchFamily="34" charset="0"/>
                <a:ea typeface="Yu Gothic" panose="020B0400000000000000" pitchFamily="34" charset="-128"/>
              </a:rPr>
              <a:t>JTLS-GO 6.5 Overview</a:t>
            </a:r>
            <a:br>
              <a:rPr lang="en-US" sz="3200" b="1" dirty="0">
                <a:solidFill>
                  <a:schemeClr val="bg1"/>
                </a:solidFill>
                <a:latin typeface="Aptos Display" panose="020B0004020202020204" pitchFamily="34" charset="0"/>
                <a:ea typeface="Yu Gothic" panose="020B0400000000000000" pitchFamily="34" charset="-128"/>
              </a:rPr>
            </a:br>
            <a:r>
              <a:rPr lang="en-US" sz="2800" i="1" dirty="0">
                <a:solidFill>
                  <a:schemeClr val="bg1"/>
                </a:solidFill>
                <a:latin typeface="Aptos Display" panose="020B0004020202020204" pitchFamily="34" charset="0"/>
                <a:ea typeface="Yu Gothic" panose="020B0400000000000000" pitchFamily="34" charset="-128"/>
              </a:rPr>
              <a:t>Eric McDonald, Director of Development</a:t>
            </a:r>
          </a:p>
          <a:p>
            <a:pPr algn="l"/>
            <a:r>
              <a:rPr lang="en-US" sz="2800" i="1" dirty="0">
                <a:solidFill>
                  <a:schemeClr val="bg1"/>
                </a:solidFill>
                <a:latin typeface="Aptos Display" panose="020B0004020202020204" pitchFamily="34" charset="0"/>
                <a:ea typeface="Yu Gothic" panose="020B0400000000000000" pitchFamily="34" charset="-128"/>
              </a:rPr>
              <a:t>19 May 2026</a:t>
            </a:r>
            <a:endParaRPr lang="en-US" sz="3200" i="1" dirty="0">
              <a:solidFill>
                <a:schemeClr val="bg1"/>
              </a:solidFill>
              <a:latin typeface="Aptos Display" panose="020B0004020202020204" pitchFamily="34" charset="0"/>
              <a:ea typeface="Yu Gothic" panose="020B0400000000000000" pitchFamily="34" charset="-12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03D415-A448-A184-87BB-95A674026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149"/>
            <a:ext cx="12192000" cy="45558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6A7D23-D8E6-BBD2-5F57-025E2B6D4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437" y="2774677"/>
            <a:ext cx="4276353" cy="158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858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A7764-9F2C-1D23-6BE9-D71494175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NATO Prototype Capability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4AF11-E824-4106-5C9B-0E83442E0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t"/>
            <a:r>
              <a:rPr lang="en-US" sz="2600" b="1" dirty="0"/>
              <a:t>Purpose</a:t>
            </a:r>
            <a:br>
              <a:rPr lang="en-US" sz="2600" b="1" dirty="0"/>
            </a:br>
            <a:br>
              <a:rPr lang="en-US" i="1" dirty="0"/>
            </a:br>
            <a:r>
              <a:rPr lang="en-US" i="1" dirty="0"/>
              <a:t>Introduce NATO‑style Capability Codes into JTLS‑GO to improve prototype filtering, planning alignment, and database consistency. </a:t>
            </a:r>
            <a:endParaRPr lang="en-US" dirty="0"/>
          </a:p>
          <a:p>
            <a:pPr fontAlgn="t"/>
            <a:r>
              <a:rPr lang="en-US" sz="2400" b="1" dirty="0"/>
              <a:t>Key Additions</a:t>
            </a:r>
            <a:endParaRPr lang="en-US" sz="2400" dirty="0"/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dirty="0"/>
              <a:t>New </a:t>
            </a:r>
            <a:r>
              <a:rPr lang="en-US" b="1" dirty="0" err="1"/>
              <a:t>capability_code</a:t>
            </a:r>
            <a:r>
              <a:rPr lang="en-US" dirty="0"/>
              <a:t> table (group, code, description).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dirty="0"/>
              <a:t>New child tables: </a:t>
            </a:r>
            <a:r>
              <a:rPr lang="en-US" b="1" dirty="0" err="1"/>
              <a:t>tup_cap</a:t>
            </a:r>
            <a:r>
              <a:rPr lang="en-US" dirty="0"/>
              <a:t>, </a:t>
            </a:r>
            <a:r>
              <a:rPr lang="en-US" b="1" dirty="0" err="1"/>
              <a:t>sup_cap</a:t>
            </a:r>
            <a:r>
              <a:rPr lang="en-US" dirty="0"/>
              <a:t>, </a:t>
            </a:r>
            <a:r>
              <a:rPr lang="en-US" b="1" dirty="0" err="1"/>
              <a:t>hup_cap</a:t>
            </a:r>
            <a:r>
              <a:rPr lang="en-US" dirty="0"/>
              <a:t> linking prototypes to capabilities. 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dirty="0"/>
              <a:t>Capability Codes become </a:t>
            </a:r>
            <a:r>
              <a:rPr lang="en-US" b="1" dirty="0"/>
              <a:t>Permanent Entities</a:t>
            </a:r>
            <a:r>
              <a:rPr lang="en-US" dirty="0"/>
              <a:t> (not added/deleted in execution). 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dirty="0"/>
              <a:t>Migrate existing Prototype Special Capabilities to new Capability Code paradigm (reserved group `MODEL`)</a:t>
            </a:r>
          </a:p>
          <a:p>
            <a:pPr fontAlgn="t"/>
            <a:r>
              <a:rPr lang="en-US" sz="2600" b="1" dirty="0"/>
              <a:t>DDSC Enhancements</a:t>
            </a:r>
            <a:endParaRPr lang="en-US" sz="2600" dirty="0"/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dirty="0"/>
              <a:t>Multi‑record “Assign To” workflow for rapid capability assignment. </a:t>
            </a:r>
          </a:p>
          <a:p>
            <a:pPr fontAlgn="t"/>
            <a:r>
              <a:rPr lang="en-US" sz="2600" b="1" dirty="0"/>
              <a:t>Default Codes &amp; Rules</a:t>
            </a:r>
            <a:endParaRPr lang="en-US" sz="2600" dirty="0"/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dirty="0"/>
              <a:t>MODEL capability group created; attributes like BRIDGING, CIVIL.AFFAIRS auto‑mapped via VCP. 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dirty="0"/>
              <a:t>SVP adds checks restricting MODEL codes to appropriate prototype types. </a:t>
            </a:r>
          </a:p>
          <a:p>
            <a:pPr fontAlgn="t"/>
            <a:r>
              <a:rPr lang="en-US" sz="2600" b="1" dirty="0"/>
              <a:t>Orders &amp; Player Use</a:t>
            </a:r>
            <a:endParaRPr lang="en-US" sz="2600" dirty="0"/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dirty="0"/>
              <a:t>New CAPABILITY CODE field for CREATE.UNIT/CREATE.HRU </a:t>
            </a:r>
            <a:r>
              <a:rPr lang="en-US" i="1" dirty="0"/>
              <a:t>prototype filtering</a:t>
            </a:r>
            <a:r>
              <a:rPr lang="en-US" dirty="0"/>
              <a:t>. 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dirty="0"/>
              <a:t>New </a:t>
            </a:r>
            <a:r>
              <a:rPr lang="en-US" b="1" dirty="0"/>
              <a:t>CAPABILITY CODE SEARCH</a:t>
            </a:r>
            <a:r>
              <a:rPr lang="en-US" dirty="0"/>
              <a:t> order with Mandatory / Preferred / Not‑Included logic.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42DBE-5759-2568-74C6-6674C0595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6A22-3AE7-411E-89AE-1456FD110EF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172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EBA02-366A-12E1-C0AD-C22B9A05F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IMT Color Coded Postures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83135-F736-909E-203E-063FF0C04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Purpose</a:t>
            </a:r>
          </a:p>
          <a:p>
            <a:r>
              <a:rPr lang="en-US" i="1" dirty="0"/>
              <a:t>Introduce color‑coded posture indicators in the Information Management Tool (IMT) for Air, Land, and Maritime units.</a:t>
            </a:r>
          </a:p>
          <a:p>
            <a:r>
              <a:rPr lang="en-US" b="1" dirty="0"/>
              <a:t>Key Features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Adds posture‑based color coding to IMT posture cells (not entire rows).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Colors defined in </a:t>
            </a:r>
            <a:r>
              <a:rPr lang="en-US" dirty="0" err="1"/>
              <a:t>map.colors</a:t>
            </a:r>
            <a:r>
              <a:rPr lang="en-US" dirty="0"/>
              <a:t>; extended to cover all posture types.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Renderer updated to retrieve posture color from vocabulary + color file.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No data, order, or JODA changes.</a:t>
            </a:r>
          </a:p>
          <a:p>
            <a:pPr lvl="1" indent="0">
              <a:buNone/>
            </a:pPr>
            <a:r>
              <a:rPr lang="en-US" b="1" dirty="0"/>
              <a:t>Value</a:t>
            </a:r>
          </a:p>
          <a:p>
            <a:pPr lvl="1" indent="0">
              <a:buNone/>
            </a:pPr>
            <a:r>
              <a:rPr lang="en-US" dirty="0"/>
              <a:t>Improves posture visibility and IMT readability while preserving table striping.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58155D-2100-50D2-4E85-679FB0DB9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6A22-3AE7-411E-89AE-1456FD110EF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738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489C3-A04A-66E5-D21C-49ACDB344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 Hierarchy – Name Alias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2A92B-14B9-1B0D-5087-CE6372E55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Purpose</a:t>
            </a:r>
          </a:p>
          <a:p>
            <a:r>
              <a:rPr lang="en-US" i="1" dirty="0"/>
              <a:t>Allow users to view and search units in the Command Hierarchy by alias names (Short Name, C4I Name, etc.), mirroring existing map alias capabilities. </a:t>
            </a:r>
          </a:p>
          <a:p>
            <a:r>
              <a:rPr lang="en-US" b="1" dirty="0"/>
              <a:t>Key Enhancements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Adds new Names menu to Command Hierarchy with alias options per unit type.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Search extended to include alias values.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Name renderer updated to dynamically swap between alias types as user preferences change.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Saved Command Hierarchy configurations retain alias display settings.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 data, order, or JODA changes required.</a:t>
            </a:r>
          </a:p>
          <a:p>
            <a:r>
              <a:rPr lang="en-US" b="1" dirty="0"/>
              <a:t>Value</a:t>
            </a:r>
          </a:p>
          <a:p>
            <a:r>
              <a:rPr lang="en-US" dirty="0"/>
              <a:t>Improves usability by enabling flexible naming schemes and consistency between map view and command structure displays.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2A945E-353B-1E24-DD82-51CC143D0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6A22-3AE7-411E-89AE-1456FD110EF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016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8359B-F505-557A-1890-4135AA379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DDS Prototype Selection (Multi-Record Typeahead)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15CEA-D40A-BC2C-4C32-4DF89685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Purpose</a:t>
            </a:r>
          </a:p>
          <a:p>
            <a:r>
              <a:rPr lang="en-US" i="1" dirty="0"/>
              <a:t>Make multi‑record Set Value editing behave like single‑cell editing—allowing </a:t>
            </a:r>
            <a:r>
              <a:rPr lang="en-US" b="1" i="1" dirty="0"/>
              <a:t>type‑ahead filtering </a:t>
            </a:r>
            <a:r>
              <a:rPr lang="en-US" i="1" dirty="0"/>
              <a:t>instead of scrolling long lists.</a:t>
            </a:r>
          </a:p>
          <a:p>
            <a:r>
              <a:rPr lang="en-US" b="1" dirty="0"/>
              <a:t>Problem Today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Multi‑record Set Value shows full dropdown list with no filtering.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Selecting prototypes in long lists is time‑consuming. </a:t>
            </a:r>
          </a:p>
          <a:p>
            <a:r>
              <a:rPr lang="en-US" b="1" dirty="0"/>
              <a:t>New Behavior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Uses the same reference editor as table cells: typing dynamically filters lists.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Works for all list‑based columns (Prototype, Supply Category, etc.). </a:t>
            </a:r>
          </a:p>
          <a:p>
            <a:r>
              <a:rPr lang="en-US" b="1" dirty="0"/>
              <a:t>Result</a:t>
            </a:r>
          </a:p>
          <a:p>
            <a:r>
              <a:rPr lang="en-US" dirty="0"/>
              <a:t>Fast, intuitive, keyboard‑driven selection across all multi‑record edits.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D63054-420B-9513-575F-E023D1A9A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6A22-3AE7-411E-89AE-1456FD110EF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757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A64EE-65D9-52F7-D77E-84D4CF338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DDS Selection by RIC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9BB25-0B62-389A-7B02-47978C08C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b="1" dirty="0"/>
              <a:t>Purpose</a:t>
            </a:r>
          </a:p>
          <a:p>
            <a:r>
              <a:rPr lang="en-US" i="1" dirty="0"/>
              <a:t>Allow CS, SC, and POT assignments using known RIC (Reportable Item Code) values, eliminating the need to manually search other tables.</a:t>
            </a:r>
          </a:p>
          <a:p>
            <a:r>
              <a:rPr lang="en-US" sz="2100" b="1" dirty="0"/>
              <a:t>Key Additions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New editable RIC pseudo‑column in TUP/SUP/HUP CS, SC, and Prototype Owned Target (POT) tables.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Dropdown options formatted as: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dirty="0"/>
              <a:t>RIC – CS Name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dirty="0"/>
              <a:t>RIC – SC Name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dirty="0"/>
              <a:t>RIC – Category – Subcategory (POT)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Type‑ahead filtering narrows the list as the user types. </a:t>
            </a:r>
          </a:p>
          <a:p>
            <a:r>
              <a:rPr lang="en-US" sz="2400" b="1" dirty="0"/>
              <a:t>Extended POT Logic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category known: small list by category.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category unknown: search all 21 target category tables; results displayed as RIC–Category–Subcategory.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Selecting an item auto‑fills category and subcategory fields.</a:t>
            </a:r>
          </a:p>
          <a:p>
            <a:r>
              <a:rPr lang="en-US" sz="2400" b="1" dirty="0"/>
              <a:t>Result</a:t>
            </a:r>
          </a:p>
          <a:p>
            <a:r>
              <a:rPr lang="en-US" dirty="0"/>
              <a:t>Dramatically faster RIC‑driven assignment of Combat Systems, Supply Categories, and Prototype Owned Targets.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C34661-8B41-F69A-B0BB-07BABA5A0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6A22-3AE7-411E-89AE-1456FD110EF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217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47C44-7F58-0B6B-A4CB-F25000201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DDS Improved Combat System Access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9B3733-620A-647B-2C72-4CE81B453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6A22-3AE7-411E-89AE-1456FD110EF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6589F37-9AC3-5ACE-428E-480B326EE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t"/>
            <a:r>
              <a:rPr lang="en-US" b="1" dirty="0"/>
              <a:t>Purpose</a:t>
            </a:r>
            <a:br>
              <a:rPr lang="en-US" dirty="0"/>
            </a:br>
            <a:r>
              <a:rPr lang="en-US" i="1" dirty="0"/>
              <a:t>Allow DDSC users to quickly access a unit’s </a:t>
            </a:r>
            <a:r>
              <a:rPr lang="en-US" b="1" i="1" dirty="0"/>
              <a:t>prototype</a:t>
            </a:r>
            <a:r>
              <a:rPr lang="en-US" i="1" dirty="0"/>
              <a:t> and its </a:t>
            </a:r>
            <a:r>
              <a:rPr lang="en-US" b="1" i="1" dirty="0"/>
              <a:t>combat systems</a:t>
            </a:r>
            <a:r>
              <a:rPr lang="en-US" i="1" dirty="0"/>
              <a:t> directly from the unit’s table. </a:t>
            </a:r>
          </a:p>
          <a:p>
            <a:pPr fontAlgn="t"/>
            <a:r>
              <a:rPr lang="en-US" b="1" dirty="0"/>
              <a:t>Key Enhancements</a:t>
            </a:r>
            <a:endParaRPr lang="en-US" dirty="0"/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dirty="0"/>
              <a:t>Adds </a:t>
            </a:r>
            <a:r>
              <a:rPr lang="en-US" b="1" dirty="0"/>
              <a:t>quick‑access buttons</a:t>
            </a:r>
            <a:r>
              <a:rPr lang="en-US" dirty="0"/>
              <a:t> to unit tables: </a:t>
            </a:r>
          </a:p>
          <a:p>
            <a:pPr marL="800100" lvl="2" indent="-342900" fontAlgn="t">
              <a:buFont typeface="Arial" panose="020B0604020202020204" pitchFamily="34" charset="0"/>
              <a:buChar char="•"/>
            </a:pPr>
            <a:r>
              <a:rPr lang="en-US" i="1" dirty="0"/>
              <a:t>Tactical Unit Prototype</a:t>
            </a:r>
            <a:r>
              <a:rPr lang="en-US" dirty="0"/>
              <a:t> (or Ship/High‑Res)</a:t>
            </a:r>
          </a:p>
          <a:p>
            <a:pPr marL="800100" lvl="2" indent="-342900" fontAlgn="t">
              <a:buFont typeface="Arial" panose="020B0604020202020204" pitchFamily="34" charset="0"/>
              <a:buChar char="•"/>
            </a:pPr>
            <a:r>
              <a:rPr lang="en-US" i="1" dirty="0"/>
              <a:t>Combat Systems</a:t>
            </a:r>
            <a:br>
              <a:rPr lang="en-US" dirty="0"/>
            </a:br>
            <a:endParaRPr lang="en-US" dirty="0"/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dirty="0"/>
              <a:t>Buttons open prototype or CS tables filtered to the selected unit(s). 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dirty="0"/>
              <a:t>Implemented via updates to multiple XML screen definition files (airbase, </a:t>
            </a:r>
            <a:r>
              <a:rPr lang="en-US" dirty="0" err="1"/>
              <a:t>farp</a:t>
            </a:r>
            <a:r>
              <a:rPr lang="en-US" dirty="0"/>
              <a:t>, ground, squadron, support, naval, HRU). 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dirty="0"/>
              <a:t>Enables rapid inspection of linked tables without manually navigating DDS menus.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dirty="0"/>
              <a:t>No order or JODA changes.</a:t>
            </a:r>
          </a:p>
          <a:p>
            <a:pPr fontAlgn="t"/>
            <a:r>
              <a:rPr lang="en-US" b="1" dirty="0"/>
              <a:t>Value</a:t>
            </a:r>
            <a:br>
              <a:rPr lang="en-US" dirty="0"/>
            </a:br>
            <a:r>
              <a:rPr lang="en-US" dirty="0"/>
              <a:t>Streamlines database development by making prototype and combat‑system relationships instantly accessible from unit tables.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974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DF381-E3F1-AA45-210F-4E32AF404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Efforts - Preview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321EA-E4BA-F052-6052-C0092F544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JLVC Light Federation – JSJ7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Containerization, CI/CD – JSJ7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C2Core air planning tool – USINDOPACOM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MUSE/AFSERS JIM Interface – USINDOPACOM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Civilian Maritime Generator – NATO JWC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852718-6E34-A99B-F95D-FF25A3A65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6A22-3AE7-411E-89AE-1456FD110EF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759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834B0-7762-2F97-0121-85DDEA5EF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JLVC Light Federation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15E2A-5CB6-FD14-644D-270D6355D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JSJ7 effort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Initial work to implement RPR FOM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Select group of </a:t>
            </a:r>
            <a:r>
              <a:rPr lang="en-US" b="1" dirty="0"/>
              <a:t>objects </a:t>
            </a:r>
            <a:r>
              <a:rPr lang="en-US" dirty="0"/>
              <a:t>and </a:t>
            </a:r>
            <a:r>
              <a:rPr lang="en-US" b="1" dirty="0"/>
              <a:t>interactions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Work beginning in July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9F584-6A4B-3953-8BA6-B158C8459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6A22-3AE7-411E-89AE-1456FD110EF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952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9E110-4D71-601C-1573-63D977298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Containerization, CI/CD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17B5D-3454-8F30-78F8-ADF825A24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First cut at Containerization of JTLS-GO suite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Not (yet) replacing traditional .tar.gz installation archives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Single and multi-container support – like how VMs are setup now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Benefits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dirty="0"/>
              <a:t>Simplified installation / environment setup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dirty="0"/>
              <a:t>Elimination of OS/dependency version drift and mismatches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dirty="0"/>
              <a:t>Consistency of deployment images across:</a:t>
            </a:r>
          </a:p>
          <a:p>
            <a:pPr marL="1028700" lvl="3" indent="-342900"/>
            <a:r>
              <a:rPr lang="en-US" dirty="0"/>
              <a:t>Development</a:t>
            </a:r>
          </a:p>
          <a:p>
            <a:pPr marL="1028700" lvl="3" indent="-342900"/>
            <a:r>
              <a:rPr lang="en-US" dirty="0"/>
              <a:t>Testing</a:t>
            </a:r>
          </a:p>
          <a:p>
            <a:pPr marL="1028700" lvl="3" indent="-342900"/>
            <a:r>
              <a:rPr lang="en-US" dirty="0"/>
              <a:t>Builds</a:t>
            </a:r>
          </a:p>
          <a:p>
            <a:pPr marL="1028700" lvl="3" indent="-342900"/>
            <a:r>
              <a:rPr lang="en-US" dirty="0"/>
              <a:t>Exercise environments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Paired with CI/CD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dirty="0"/>
              <a:t>Automated testing pipelines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dirty="0"/>
              <a:t>Automation of release builds and other manual processes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Future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dirty="0"/>
              <a:t>Hardened images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dirty="0"/>
              <a:t>Upgrade assistance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dirty="0"/>
              <a:t>Much more…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7C763-0581-83BE-9904-81E8A5770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6A22-3AE7-411E-89AE-1456FD110EF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25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B8EF7-7D3E-6CAC-AB06-A815549FC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C2Core Air Planning Tool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48DD5-049C-466B-B842-D5D2F337D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USINDOPACOM replacing TBMCS with C2Core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C2Core: Primary air planning and</a:t>
            </a:r>
            <a:br>
              <a:rPr lang="en-US" dirty="0"/>
            </a:br>
            <a:r>
              <a:rPr lang="en-US" dirty="0"/>
              <a:t>execution tool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Main effort: automated updates</a:t>
            </a:r>
            <a:br>
              <a:rPr lang="en-US" dirty="0"/>
            </a:br>
            <a:r>
              <a:rPr lang="en-US" dirty="0"/>
              <a:t>of air assets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Tight coordination with </a:t>
            </a:r>
            <a:br>
              <a:rPr lang="en-US" dirty="0"/>
            </a:br>
            <a:r>
              <a:rPr lang="en-US" dirty="0"/>
              <a:t>USINDOPACOM Air Operations </a:t>
            </a:r>
            <a:br>
              <a:rPr lang="en-US" dirty="0"/>
            </a:br>
            <a:r>
              <a:rPr lang="en-US" dirty="0"/>
              <a:t>Center and C2Core Operators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6079B7-784E-73DB-AB12-162791C54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6A22-3AE7-411E-89AE-1456FD110EFF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106BE21-4B37-6D11-8002-B5AADCDBF0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7876338"/>
              </p:ext>
            </p:extLst>
          </p:nvPr>
        </p:nvGraphicFramePr>
        <p:xfrm>
          <a:off x="5108448" y="960120"/>
          <a:ext cx="7004304" cy="569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6524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6300D-A777-000A-545C-4559188F4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keley Mono" panose="020B0509000002040000" pitchFamily="49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EDBC1-665C-4F0F-7931-08D6EDAEF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General 6.5 Release Info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6.5 Improvements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dirty="0"/>
              <a:t>Java 21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dirty="0"/>
              <a:t>JFT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dirty="0"/>
              <a:t>NATO FMRs</a:t>
            </a:r>
          </a:p>
          <a:p>
            <a:pPr lvl="1" indent="0">
              <a:buNone/>
            </a:pPr>
            <a:endParaRPr lang="en-US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Other Efforts – plans for future 6.5 releases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dirty="0"/>
              <a:t>Civilian Maritime Generator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dirty="0"/>
              <a:t>C2Core air planning tool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dirty="0"/>
              <a:t>MUSE/AFSERS JIM Interface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dirty="0"/>
              <a:t>Containerization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dirty="0"/>
              <a:t>JLVC Light Federation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4191C6-9D06-C45E-FC71-084ECBC0F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6A22-3AE7-411E-89AE-1456FD110EF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856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602E9-1FED-0A35-45FC-C109A3FBE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MUSE/AFSERS JIM Expansion – DIS Translator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BE700-DCC4-663A-EBE0-6C4BC4F75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JSIL Team developed the </a:t>
            </a:r>
            <a:r>
              <a:rPr lang="en-US" b="1" dirty="0"/>
              <a:t>JIM </a:t>
            </a:r>
            <a:r>
              <a:rPr lang="en-US" dirty="0"/>
              <a:t>for MUSE/AFSERS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JIM able to translate </a:t>
            </a:r>
            <a:r>
              <a:rPr lang="en-US" b="1" dirty="0"/>
              <a:t>JTLS-GO </a:t>
            </a:r>
            <a:r>
              <a:rPr lang="en-US" dirty="0"/>
              <a:t>interactions to </a:t>
            </a:r>
            <a:r>
              <a:rPr lang="en-US" b="1" dirty="0"/>
              <a:t>DIS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Intention: expand interactions for other DIS systems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D89F1-98B6-92D7-1BC9-A5A3B23A7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6A22-3AE7-411E-89AE-1456FD110EFF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711C54D-F9A3-C5C9-F630-4A5BB9076420}"/>
              </a:ext>
            </a:extLst>
          </p:cNvPr>
          <p:cNvGrpSpPr/>
          <p:nvPr/>
        </p:nvGrpSpPr>
        <p:grpSpPr>
          <a:xfrm>
            <a:off x="619432" y="1278384"/>
            <a:ext cx="10953135" cy="5563147"/>
            <a:chOff x="196645" y="719666"/>
            <a:chExt cx="10953135" cy="5563147"/>
          </a:xfrm>
        </p:grpSpPr>
        <p:graphicFrame>
          <p:nvGraphicFramePr>
            <p:cNvPr id="5" name="Diagram 4">
              <a:extLst>
                <a:ext uri="{FF2B5EF4-FFF2-40B4-BE49-F238E27FC236}">
                  <a16:creationId xmlns:a16="http://schemas.microsoft.com/office/drawing/2014/main" id="{16A23DF1-EE0F-6A7C-C900-F04225EF03F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27139958"/>
                </p:ext>
              </p:extLst>
            </p:nvPr>
          </p:nvGraphicFramePr>
          <p:xfrm>
            <a:off x="196645" y="719666"/>
            <a:ext cx="10953135" cy="556314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2B28CEF-6095-2937-B25D-91C572E629F7}"/>
                </a:ext>
              </a:extLst>
            </p:cNvPr>
            <p:cNvSpPr txBox="1"/>
            <p:nvPr/>
          </p:nvSpPr>
          <p:spPr>
            <a:xfrm>
              <a:off x="3038167" y="3264311"/>
              <a:ext cx="26350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order interactions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EODA / JODA API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7FC5F62-0E41-88E4-ADB6-294715197335}"/>
                </a:ext>
              </a:extLst>
            </p:cNvPr>
            <p:cNvSpPr txBox="1"/>
            <p:nvPr/>
          </p:nvSpPr>
          <p:spPr>
            <a:xfrm>
              <a:off x="7069393" y="3158620"/>
              <a:ext cx="983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</a:rPr>
                <a:t>DIS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2440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E90EB-E96B-E963-3A7E-824EAA4A8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Civilian Maritime Generator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0C83A-D72D-FC17-C496-A6D638568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NATO JWC Request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Automatically generate civilian maritime traffic along </a:t>
            </a:r>
            <a:r>
              <a:rPr lang="en-US" dirty="0" err="1"/>
              <a:t>sealanes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Inputs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dirty="0"/>
              <a:t>Number of ships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dirty="0"/>
              <a:t>Geographic area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dirty="0"/>
              <a:t>Ship nation list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Proposed dual 6.4 and 6.5 release for support of Steadfast Duel (OCT26)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23D951-C0DA-8FD5-1E40-0C086CAD2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6A22-3AE7-411E-89AE-1456FD110EF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097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6999D3-45EA-3F37-5E76-CAE272F19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6944" y="2901349"/>
            <a:ext cx="10515600" cy="1055302"/>
          </a:xfrm>
        </p:spPr>
        <p:txBody>
          <a:bodyPr anchor="ctr">
            <a:normAutofit/>
          </a:bodyPr>
          <a:lstStyle/>
          <a:p>
            <a:r>
              <a:rPr lang="en-US" sz="4400" dirty="0">
                <a:latin typeface="Berkeley Mono" panose="020B0509000002040000" pitchFamily="49" charset="0"/>
              </a:rPr>
              <a:t>{Questions}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03C479-21E5-E0EC-80DD-2563974A9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6A22-3AE7-411E-89AE-1456FD110EFF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Placeholder 10" descr="Question mark boxes">
            <a:extLst>
              <a:ext uri="{FF2B5EF4-FFF2-40B4-BE49-F238E27FC236}">
                <a16:creationId xmlns:a16="http://schemas.microsoft.com/office/drawing/2014/main" id="{73D0236B-09E7-671A-CF23-D25379753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4" r="16784"/>
          <a:stretch>
            <a:fillRect/>
          </a:stretch>
        </p:blipFill>
        <p:spPr>
          <a:xfrm>
            <a:off x="6577013" y="1198563"/>
            <a:ext cx="5614987" cy="475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733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5886E-CC3D-4F72-FE0C-DD3D1B23E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Release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3282E-E36F-C3B1-D712-5C1078727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 split release like 6.4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Standard schedule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Anticipated June 2026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Operating System: Red Hat 9.7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7FDB90-D400-A492-4298-C7CC4498F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6A22-3AE7-411E-89AE-1456FD110EF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816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6BE87-6421-D37D-1058-189FC47C9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1226A-477C-1BA5-8210-8615546C3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Upgrading to Java 21 from Java 8</a:t>
            </a:r>
            <a:br>
              <a:rPr lang="en-US" dirty="0"/>
            </a:br>
            <a:endParaRPr lang="en-US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Affected Projects - Frontend and Backend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dirty="0"/>
              <a:t>WHIP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dirty="0"/>
              <a:t>DDSC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dirty="0"/>
              <a:t>AAR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dirty="0"/>
              <a:t>Glassfish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  <a:p>
            <a:pPr lvl="2" indent="0">
              <a:buNone/>
            </a:pPr>
            <a:endParaRPr lang="en-US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i="1" dirty="0"/>
              <a:t>What is this getting us?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dirty="0"/>
              <a:t>Better security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dirty="0"/>
              <a:t>Faster performance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dirty="0"/>
              <a:t>Improved memory management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dirty="0"/>
              <a:t>Modern tooling adoption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2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5DC718-1501-7850-9A3A-849785850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6A22-3AE7-411E-89AE-1456FD110EF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553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CB06D-1A6C-0118-7ADF-142FA3691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JLVC Fusion Tool (JFT)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6A7C5F-B1EF-DB2F-3874-CA974244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6A22-3AE7-411E-89AE-1456FD110EFF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1E1DD580-1F30-CCBB-D48D-355331848F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8684502"/>
              </p:ext>
            </p:extLst>
          </p:nvPr>
        </p:nvGraphicFramePr>
        <p:xfrm>
          <a:off x="6096000" y="999459"/>
          <a:ext cx="5534530" cy="5082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464C1AEF-8402-CB32-0B68-2B033BCE19E9}"/>
              </a:ext>
            </a:extLst>
          </p:cNvPr>
          <p:cNvSpPr txBox="1"/>
          <p:nvPr/>
        </p:nvSpPr>
        <p:spPr>
          <a:xfrm>
            <a:off x="627321" y="1154097"/>
            <a:ext cx="5092995" cy="470444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Initial look at JLVC integration for JTLS-GO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Intentions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Phase 1: Run JTLS-GO from JLVC data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Phase 2: Run JLVC from JTLS-GO data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Phase 3: Road to war support for JLVC exercises</a:t>
            </a:r>
          </a:p>
        </p:txBody>
      </p:sp>
    </p:spTree>
    <p:extLst>
      <p:ext uri="{BB962C8B-B14F-4D97-AF65-F5344CB8AC3E}">
        <p14:creationId xmlns:p14="http://schemas.microsoft.com/office/powerpoint/2010/main" val="463130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31177-74CD-8CC9-6265-D8C74BC17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NATO FMRs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D6681-6336-3C30-23B4-0F023B5E8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Large DSAs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Jamming Awareness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Multiple Classifications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NATO Capability Codes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WHIP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dirty="0"/>
              <a:t>IMT Posture Color Coding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dirty="0"/>
              <a:t>Command Hierarchy – Name Aliases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DDS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dirty="0"/>
              <a:t>Prototype Selection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dirty="0"/>
              <a:t>Selection by RIC Code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dirty="0"/>
              <a:t>Combat System Access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C9D80C-11AE-9084-324D-165D74994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6A22-3AE7-411E-89AE-1456FD110EF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077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B336E-B4C0-E005-7489-D5D8A5061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DSAs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FE33A-516B-7F35-57AD-9FFA9CF89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099" y="1278384"/>
            <a:ext cx="10515600" cy="4898579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Goal</a:t>
            </a:r>
          </a:p>
          <a:p>
            <a:r>
              <a:rPr lang="en-US" i="1" dirty="0"/>
              <a:t>Support DSAs of any size and redesign collection logic to handle large‑area intelligence operations.</a:t>
            </a:r>
          </a:p>
          <a:p>
            <a:r>
              <a:rPr lang="en-US" b="1" dirty="0"/>
              <a:t>Major Changes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Removes IIP.MAX.DIRECTED.SEARCH.AREA.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Introduces </a:t>
            </a:r>
            <a:r>
              <a:rPr lang="en-US" b="1" dirty="0"/>
              <a:t>three rules</a:t>
            </a:r>
            <a:r>
              <a:rPr lang="en-US" dirty="0"/>
              <a:t> for when a DSA report is generated:</a:t>
            </a:r>
          </a:p>
          <a:p>
            <a:pPr marL="914400" lvl="2" indent="-457200">
              <a:buFont typeface="+mj-lt"/>
              <a:buAutoNum type="arabicPeriod"/>
            </a:pPr>
            <a:r>
              <a:rPr lang="en-US" dirty="0"/>
              <a:t>All objects in DSA had at least one detection attempt</a:t>
            </a:r>
          </a:p>
          <a:p>
            <a:pPr marL="914400" lvl="2" indent="-457200">
              <a:buFont typeface="+mj-lt"/>
              <a:buAutoNum type="arabicPeriod"/>
            </a:pPr>
            <a:r>
              <a:rPr lang="en-US" dirty="0"/>
              <a:t>Collector moves out of DSA</a:t>
            </a:r>
          </a:p>
          <a:p>
            <a:pPr marL="914400" lvl="2" indent="-457200">
              <a:buFont typeface="+mj-lt"/>
              <a:buAutoNum type="arabicPeriod"/>
            </a:pPr>
            <a:r>
              <a:rPr lang="en-US" dirty="0"/>
              <a:t>Interim report timer expires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Adds </a:t>
            </a:r>
            <a:r>
              <a:rPr lang="en-US" b="1" dirty="0"/>
              <a:t>Interim Report Period </a:t>
            </a:r>
            <a:r>
              <a:rPr lang="en-US" dirty="0"/>
              <a:t>+ </a:t>
            </a:r>
            <a:r>
              <a:rPr lang="en-US" b="1" dirty="0"/>
              <a:t>EEI‑based reporting limits</a:t>
            </a:r>
            <a:r>
              <a:rPr lang="en-US" dirty="0"/>
              <a:t>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Instantaneous/Observed/Activity sensors each get updated DSA logic.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ELINT/COMINT can be tied to DSAs with activity records (RIC‑like detection logs).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New reporting formats for each collection mode (Imagery, Visual/SALUTE, Radar, SAR/IR, ELINT, COMINT).</a:t>
            </a:r>
          </a:p>
          <a:p>
            <a:pPr lvl="1" indent="0">
              <a:buNone/>
            </a:pPr>
            <a:r>
              <a:rPr lang="en-US" b="1" dirty="0"/>
              <a:t>Value</a:t>
            </a:r>
          </a:p>
          <a:p>
            <a:pPr lvl="1" indent="0">
              <a:buNone/>
            </a:pPr>
            <a:r>
              <a:rPr lang="en-US" dirty="0"/>
              <a:t>Provides scalable, realistic intelligence collection across large areas and enhances reporting clarity.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FACEF9-0314-AC2F-96BD-B6104C773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6A22-3AE7-411E-89AE-1456FD110EF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575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C526B-A838-BC48-2E8F-EE1767C92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Jamming Awareness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B498E-E2EB-B454-8AB6-CD0B24CF3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7661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Purpose</a:t>
            </a:r>
          </a:p>
          <a:p>
            <a:r>
              <a:rPr lang="en-US" i="1" dirty="0"/>
              <a:t>Provide players and controllers visibility into jamming effects on units and targets.</a:t>
            </a:r>
          </a:p>
          <a:p>
            <a:r>
              <a:rPr lang="en-US" b="1" dirty="0"/>
              <a:t>Key Enhancements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New jamming status flags (unit + target): 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dirty="0" err="1"/>
              <a:t>internal_comm_jam</a:t>
            </a:r>
            <a:endParaRPr lang="en-US" dirty="0"/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dirty="0" err="1"/>
              <a:t>comm_jam</a:t>
            </a:r>
            <a:endParaRPr lang="en-US" dirty="0"/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dirty="0" err="1"/>
              <a:t>sensor_jam</a:t>
            </a:r>
            <a:endParaRPr lang="en-US" dirty="0"/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dirty="0" err="1"/>
              <a:t>psyops_flag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Flags appear in IMT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Map Filtering: General Characteristics &gt; Jamming (display/hide/highlight/blink)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Controller visibility expanded through: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dirty="0"/>
              <a:t>Situation Report → can show jamming source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dirty="0"/>
              <a:t>Terrain Report → jammer coverage tags (controller only)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Clarifies rules for player vs. controller jamming visibility.</a:t>
            </a:r>
          </a:p>
          <a:p>
            <a:pPr lvl="1" indent="0">
              <a:buNone/>
            </a:pPr>
            <a:r>
              <a:rPr lang="en-US" b="1" dirty="0"/>
              <a:t>Value</a:t>
            </a:r>
          </a:p>
          <a:p>
            <a:pPr lvl="1" indent="0">
              <a:buNone/>
            </a:pPr>
            <a:r>
              <a:rPr lang="en-US" dirty="0"/>
              <a:t>Makes jamming represented in the model discoverable, traceable, and actionable.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BACBAB-1FA5-6E80-CAA0-E892DA50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6A22-3AE7-411E-89AE-1456FD110EF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595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3D578-F279-9346-162F-0E72C1A43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Classifications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7AC90-21CF-2CD7-C2B0-7FF3DE213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Purpose</a:t>
            </a:r>
          </a:p>
          <a:p>
            <a:r>
              <a:rPr lang="en-US" i="1" dirty="0"/>
              <a:t>Expand the scenario classification system to support both </a:t>
            </a:r>
            <a:r>
              <a:rPr lang="en-US" b="1" i="1" u="sng" dirty="0"/>
              <a:t>data classification</a:t>
            </a:r>
            <a:r>
              <a:rPr lang="en-US" b="1" i="1" dirty="0"/>
              <a:t> </a:t>
            </a:r>
            <a:r>
              <a:rPr lang="en-US" i="1" dirty="0"/>
              <a:t>and</a:t>
            </a:r>
            <a:r>
              <a:rPr lang="en-US" b="1" i="1" dirty="0"/>
              <a:t> </a:t>
            </a:r>
            <a:r>
              <a:rPr lang="en-US" b="1" i="1" u="sng" dirty="0"/>
              <a:t>execution classification.</a:t>
            </a:r>
            <a:r>
              <a:rPr lang="en-US" b="1" i="1" dirty="0"/>
              <a:t> </a:t>
            </a:r>
            <a:r>
              <a:rPr lang="en-US" i="1" dirty="0"/>
              <a:t>Allow changing </a:t>
            </a:r>
            <a:r>
              <a:rPr lang="en-US" b="1" i="1" u="sng" dirty="0"/>
              <a:t>execution classification</a:t>
            </a:r>
            <a:r>
              <a:rPr lang="en-US" i="1" dirty="0"/>
              <a:t> during gameplay. </a:t>
            </a:r>
          </a:p>
          <a:p>
            <a:r>
              <a:rPr lang="en-US" b="1" dirty="0"/>
              <a:t>Key Enhancements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Adds two new Global Values fields: </a:t>
            </a:r>
            <a:r>
              <a:rPr lang="en-US" dirty="0" err="1"/>
              <a:t>execution_classification</a:t>
            </a:r>
            <a:r>
              <a:rPr lang="en-US" dirty="0"/>
              <a:t> and </a:t>
            </a:r>
            <a:r>
              <a:rPr lang="en-US" dirty="0" err="1"/>
              <a:t>exec_short_classification</a:t>
            </a:r>
            <a:r>
              <a:rPr lang="en-US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Rename existing fields: DATA CLASSIFICATION and DATA SHORT CLASSIFICATION.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Execution classification can be changed mid‑game via the Controlled Data Order, with approval process and automatic CEP/JODA updates.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All JTLS‑GO services updated to pull current classification from Simulation State rather than static files.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SIP, CEP, JODA schema, and multiple interface files updated to support new classification workflow.</a:t>
            </a:r>
          </a:p>
          <a:p>
            <a:r>
              <a:rPr lang="en-US" b="1" dirty="0"/>
              <a:t>Value</a:t>
            </a:r>
          </a:p>
          <a:p>
            <a:r>
              <a:rPr lang="en-US" dirty="0"/>
              <a:t>Enables real‑time classification updates without interrupting execution or C4I data flows, improving realism and operational flexibility.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CFBBD9-14FD-1720-9D40-8B4DCE799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6A22-3AE7-411E-89AE-1456FD110EF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395554"/>
      </p:ext>
    </p:extLst>
  </p:cSld>
  <p:clrMapOvr>
    <a:masterClrMapping/>
  </p:clrMapOvr>
</p:sld>
</file>

<file path=ppt/theme/theme1.xml><?xml version="1.0" encoding="utf-8"?>
<a:theme xmlns:a="http://schemas.openxmlformats.org/drawingml/2006/main" name="Dark Background">
  <a:themeElements>
    <a:clrScheme name="Valkyrie Enterprises Color Palette">
      <a:dk1>
        <a:srgbClr val="27235D"/>
      </a:dk1>
      <a:lt1>
        <a:srgbClr val="FFFFFF"/>
      </a:lt1>
      <a:dk2>
        <a:srgbClr val="E6E4E7"/>
      </a:dk2>
      <a:lt2>
        <a:srgbClr val="A8A8AA"/>
      </a:lt2>
      <a:accent1>
        <a:srgbClr val="AAC1D7"/>
      </a:accent1>
      <a:accent2>
        <a:srgbClr val="808082"/>
      </a:accent2>
      <a:accent3>
        <a:srgbClr val="EE4337"/>
      </a:accent3>
      <a:accent4>
        <a:srgbClr val="5DA9E8"/>
      </a:accent4>
      <a:accent5>
        <a:srgbClr val="E6AF22"/>
      </a:accent5>
      <a:accent6>
        <a:srgbClr val="6B7436"/>
      </a:accent6>
      <a:hlink>
        <a:srgbClr val="27235D"/>
      </a:hlink>
      <a:folHlink>
        <a:srgbClr val="27235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6FD4A8D28FF242BC21ABC1BB1D4C0F" ma:contentTypeVersion="20" ma:contentTypeDescription="Create a new document." ma:contentTypeScope="" ma:versionID="a411cf777c1ee7e7f36f58880a25ba64">
  <xsd:schema xmlns:xsd="http://www.w3.org/2001/XMLSchema" xmlns:xs="http://www.w3.org/2001/XMLSchema" xmlns:p="http://schemas.microsoft.com/office/2006/metadata/properties" xmlns:ns2="3a80e326-3e28-4f3c-97d9-0297403def2e" xmlns:ns3="579ac595-23ca-449e-a766-93421715d93c" targetNamespace="http://schemas.microsoft.com/office/2006/metadata/properties" ma:root="true" ma:fieldsID="afed4022b60c0f69f3b0e772ec6fd06f" ns2:_="" ns3:_="">
    <xsd:import namespace="3a80e326-3e28-4f3c-97d9-0297403def2e"/>
    <xsd:import namespace="579ac595-23ca-449e-a766-93421715d93c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80e326-3e28-4f3c-97d9-0297403def2e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513a7adb-b749-4786-9467-ab5e81eca5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9ac595-23ca-449e-a766-93421715d93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Permissions xmlns="3a80e326-3e28-4f3c-97d9-0297403def2e" xsi:nil="true"/>
    <MigrationWizIdSecurityGroups xmlns="3a80e326-3e28-4f3c-97d9-0297403def2e" xsi:nil="true"/>
    <MigrationWizIdPermissionLevels xmlns="3a80e326-3e28-4f3c-97d9-0297403def2e" xsi:nil="true"/>
    <lcf76f155ced4ddcb4097134ff3c332f xmlns="3a80e326-3e28-4f3c-97d9-0297403def2e">
      <Terms xmlns="http://schemas.microsoft.com/office/infopath/2007/PartnerControls"/>
    </lcf76f155ced4ddcb4097134ff3c332f>
    <MigrationWizIdDocumentLibraryPermissions xmlns="3a80e326-3e28-4f3c-97d9-0297403def2e" xsi:nil="true"/>
    <MigrationWizId xmlns="3a80e326-3e28-4f3c-97d9-0297403def2e" xsi:nil="true"/>
  </documentManagement>
</p:properties>
</file>

<file path=customXml/itemProps1.xml><?xml version="1.0" encoding="utf-8"?>
<ds:datastoreItem xmlns:ds="http://schemas.openxmlformats.org/officeDocument/2006/customXml" ds:itemID="{770BC6BC-159A-4236-ADBC-D342F2C367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860475-B14C-474E-8E58-E82D6C75FE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80e326-3e28-4f3c-97d9-0297403def2e"/>
    <ds:schemaRef ds:uri="579ac595-23ca-449e-a766-93421715d9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D5521E9-95F0-44B2-868E-BDE86BCEA6E0}">
  <ds:schemaRefs>
    <ds:schemaRef ds:uri="http://schemas.microsoft.com/office/2006/metadata/properties"/>
    <ds:schemaRef ds:uri="http://schemas.microsoft.com/office/infopath/2007/PartnerControls"/>
    <ds:schemaRef ds:uri="3a80e326-3e28-4f3c-97d9-0297403def2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1672</Words>
  <Application>Microsoft Office PowerPoint</Application>
  <PresentationFormat>Widescreen</PresentationFormat>
  <Paragraphs>260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Aptos</vt:lpstr>
      <vt:lpstr>Aptos Display</vt:lpstr>
      <vt:lpstr>Arial</vt:lpstr>
      <vt:lpstr>Berkeley Mono</vt:lpstr>
      <vt:lpstr>Wingdings</vt:lpstr>
      <vt:lpstr>Wingdings 3</vt:lpstr>
      <vt:lpstr>Dark Background</vt:lpstr>
      <vt:lpstr>PowerPoint Presentation</vt:lpstr>
      <vt:lpstr>Agenda</vt:lpstr>
      <vt:lpstr>Release Info</vt:lpstr>
      <vt:lpstr>Java 21</vt:lpstr>
      <vt:lpstr>JLVC Fusion Tool (JFT)</vt:lpstr>
      <vt:lpstr>NATO FMRs</vt:lpstr>
      <vt:lpstr>Large DSAs</vt:lpstr>
      <vt:lpstr>Jamming Awareness</vt:lpstr>
      <vt:lpstr>Multiple Classifications</vt:lpstr>
      <vt:lpstr>NATO Prototype Capability Codes</vt:lpstr>
      <vt:lpstr>IMT Color Coded Postures</vt:lpstr>
      <vt:lpstr>Command Hierarchy – Name Alias Support</vt:lpstr>
      <vt:lpstr>DDS Prototype Selection (Multi-Record Typeahead)</vt:lpstr>
      <vt:lpstr>DDS Selection by RIC</vt:lpstr>
      <vt:lpstr>DDS Improved Combat System Access</vt:lpstr>
      <vt:lpstr>Other Efforts - Preview</vt:lpstr>
      <vt:lpstr>JLVC Light Federation</vt:lpstr>
      <vt:lpstr>Containerization, CI/CD</vt:lpstr>
      <vt:lpstr>C2Core Air Planning Tool Integration</vt:lpstr>
      <vt:lpstr>MUSE/AFSERS JIM Expansion – DIS Translator</vt:lpstr>
      <vt:lpstr>Civilian Maritime Generator</vt:lpstr>
      <vt:lpstr>{Questions}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Tracy Prioletti</dc:creator>
  <cp:lastModifiedBy>Eric McDonald</cp:lastModifiedBy>
  <cp:revision>50</cp:revision>
  <dcterms:created xsi:type="dcterms:W3CDTF">2026-03-13T14:37:30Z</dcterms:created>
  <dcterms:modified xsi:type="dcterms:W3CDTF">2026-05-18T00:31:14Z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716991b-6e09-43c2-8bf0-e686f3d21535_Enabled">
    <vt:lpwstr>true</vt:lpwstr>
  </property>
  <property fmtid="{D5CDD505-2E9C-101B-9397-08002B2CF9AE}" pid="3" name="MSIP_Label_d716991b-6e09-43c2-8bf0-e686f3d21535_SetDate">
    <vt:lpwstr>2026-03-13T14:37:42Z</vt:lpwstr>
  </property>
  <property fmtid="{D5CDD505-2E9C-101B-9397-08002B2CF9AE}" pid="4" name="MSIP_Label_d716991b-6e09-43c2-8bf0-e686f3d21535_Method">
    <vt:lpwstr>Privileged</vt:lpwstr>
  </property>
  <property fmtid="{D5CDD505-2E9C-101B-9397-08002B2CF9AE}" pid="5" name="MSIP_Label_d716991b-6e09-43c2-8bf0-e686f3d21535_Name">
    <vt:lpwstr>VE-Private</vt:lpwstr>
  </property>
  <property fmtid="{D5CDD505-2E9C-101B-9397-08002B2CF9AE}" pid="6" name="MSIP_Label_d716991b-6e09-43c2-8bf0-e686f3d21535_SiteId">
    <vt:lpwstr>f8288cca-ef02-42bf-aefd-99eb215b9a43</vt:lpwstr>
  </property>
  <property fmtid="{D5CDD505-2E9C-101B-9397-08002B2CF9AE}" pid="7" name="MSIP_Label_d716991b-6e09-43c2-8bf0-e686f3d21535_ActionId">
    <vt:lpwstr>aaee1609-8ade-47d9-ba36-ee1c12d35344</vt:lpwstr>
  </property>
  <property fmtid="{D5CDD505-2E9C-101B-9397-08002B2CF9AE}" pid="8" name="MSIP_Label_d716991b-6e09-43c2-8bf0-e686f3d21535_ContentBits">
    <vt:lpwstr>0</vt:lpwstr>
  </property>
  <property fmtid="{D5CDD505-2E9C-101B-9397-08002B2CF9AE}" pid="9" name="MSIP_Label_d716991b-6e09-43c2-8bf0-e686f3d21535_Tag">
    <vt:lpwstr>10, 0, 1, 1</vt:lpwstr>
  </property>
  <property fmtid="{D5CDD505-2E9C-101B-9397-08002B2CF9AE}" pid="10" name="MediaServiceImageTags">
    <vt:lpwstr/>
  </property>
  <property fmtid="{D5CDD505-2E9C-101B-9397-08002B2CF9AE}" pid="11" name="ContentTypeId">
    <vt:lpwstr>0x0101009A6FD4A8D28FF242BC21ABC1BB1D4C0F</vt:lpwstr>
  </property>
</Properties>
</file>