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13"/>
  </p:notesMasterIdLst>
  <p:sldIdLst>
    <p:sldId id="902" r:id="rId5"/>
    <p:sldId id="317" r:id="rId6"/>
    <p:sldId id="265" r:id="rId7"/>
    <p:sldId id="803" r:id="rId8"/>
    <p:sldId id="3741" r:id="rId9"/>
    <p:sldId id="3757" r:id="rId10"/>
    <p:sldId id="3728" r:id="rId11"/>
    <p:sldId id="37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7AE0D5-7B15-CBA9-0460-F8B4AD93CCC8}" name="Cook, Ty" initials="CT" userId="S::ty.cook@valkyrie.com::e4564d75-fcf9-4cce-a788-1ce746ddb9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6C79"/>
    <a:srgbClr val="FFFFFF"/>
    <a:srgbClr val="00FF00"/>
    <a:srgbClr val="F21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B0742-BAC3-4562-B31B-4A43289FF620}" v="460" dt="2026-05-15T18:47:53.956"/>
    <p1510:client id="{7B20D5D9-8B7D-43C2-A277-EC439D955F8A}" v="156" dt="2026-05-15T17:04:32.957"/>
    <p1510:client id="{954C03BB-5B44-4E82-B16B-724275490331}" v="1082" dt="2026-05-15T18:50:37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Guckin" userId="fbc4dcd4-0744-48c4-9ce1-59f9abcc6868" providerId="ADAL" clId="{3FC880AF-7BFF-4AB1-BEFF-2474D26C1663}"/>
    <pc:docChg chg="custSel addSld delSld modSld modMainMaster">
      <pc:chgData name="Matthew Guckin" userId="fbc4dcd4-0744-48c4-9ce1-59f9abcc6868" providerId="ADAL" clId="{3FC880AF-7BFF-4AB1-BEFF-2474D26C1663}" dt="2026-05-15T18:47:53.956" v="1486" actId="20577"/>
      <pc:docMkLst>
        <pc:docMk/>
      </pc:docMkLst>
      <pc:sldChg chg="modNotesTx">
        <pc:chgData name="Matthew Guckin" userId="fbc4dcd4-0744-48c4-9ce1-59f9abcc6868" providerId="ADAL" clId="{3FC880AF-7BFF-4AB1-BEFF-2474D26C1663}" dt="2026-05-15T18:37:22.602" v="1151" actId="20577"/>
        <pc:sldMkLst>
          <pc:docMk/>
          <pc:sldMk cId="1178882725" sldId="265"/>
        </pc:sldMkLst>
      </pc:sldChg>
      <pc:sldChg chg="modSp add del">
        <pc:chgData name="Matthew Guckin" userId="fbc4dcd4-0744-48c4-9ce1-59f9abcc6868" providerId="ADAL" clId="{3FC880AF-7BFF-4AB1-BEFF-2474D26C1663}" dt="2026-05-15T17:01:38.084" v="300" actId="47"/>
        <pc:sldMkLst>
          <pc:docMk/>
          <pc:sldMk cId="2428259690" sldId="273"/>
        </pc:sldMkLst>
        <pc:spChg chg="mod">
          <ac:chgData name="Matthew Guckin" userId="fbc4dcd4-0744-48c4-9ce1-59f9abcc6868" providerId="ADAL" clId="{3FC880AF-7BFF-4AB1-BEFF-2474D26C1663}" dt="2026-05-15T16:48:19.217" v="0"/>
          <ac:spMkLst>
            <pc:docMk/>
            <pc:sldMk cId="2428259690" sldId="273"/>
            <ac:spMk id="4" creationId="{00000000-0000-0000-0000-000000000000}"/>
          </ac:spMkLst>
        </pc:spChg>
      </pc:sldChg>
      <pc:sldChg chg="del">
        <pc:chgData name="Matthew Guckin" userId="fbc4dcd4-0744-48c4-9ce1-59f9abcc6868" providerId="ADAL" clId="{3FC880AF-7BFF-4AB1-BEFF-2474D26C1663}" dt="2026-05-15T17:09:30.377" v="962" actId="47"/>
        <pc:sldMkLst>
          <pc:docMk/>
          <pc:sldMk cId="200097536" sldId="800"/>
        </pc:sldMkLst>
      </pc:sldChg>
      <pc:sldChg chg="del">
        <pc:chgData name="Matthew Guckin" userId="fbc4dcd4-0744-48c4-9ce1-59f9abcc6868" providerId="ADAL" clId="{3FC880AF-7BFF-4AB1-BEFF-2474D26C1663}" dt="2026-05-15T17:09:29.265" v="961" actId="47"/>
        <pc:sldMkLst>
          <pc:docMk/>
          <pc:sldMk cId="2054752129" sldId="801"/>
        </pc:sldMkLst>
      </pc:sldChg>
      <pc:sldChg chg="del">
        <pc:chgData name="Matthew Guckin" userId="fbc4dcd4-0744-48c4-9ce1-59f9abcc6868" providerId="ADAL" clId="{3FC880AF-7BFF-4AB1-BEFF-2474D26C1663}" dt="2026-05-15T17:09:27.950" v="960" actId="47"/>
        <pc:sldMkLst>
          <pc:docMk/>
          <pc:sldMk cId="2451977206" sldId="802"/>
        </pc:sldMkLst>
      </pc:sldChg>
      <pc:sldChg chg="addSp delSp modSp mod modNotesTx">
        <pc:chgData name="Matthew Guckin" userId="fbc4dcd4-0744-48c4-9ce1-59f9abcc6868" providerId="ADAL" clId="{3FC880AF-7BFF-4AB1-BEFF-2474D26C1663}" dt="2026-05-15T18:47:53.956" v="1486" actId="20577"/>
        <pc:sldMkLst>
          <pc:docMk/>
          <pc:sldMk cId="2585822233" sldId="803"/>
        </pc:sldMkLst>
        <pc:spChg chg="add del mod">
          <ac:chgData name="Matthew Guckin" userId="fbc4dcd4-0744-48c4-9ce1-59f9abcc6868" providerId="ADAL" clId="{3FC880AF-7BFF-4AB1-BEFF-2474D26C1663}" dt="2026-05-15T16:49:22.356" v="8" actId="478"/>
          <ac:spMkLst>
            <pc:docMk/>
            <pc:sldMk cId="2585822233" sldId="803"/>
            <ac:spMk id="3" creationId="{B0295EFC-37CC-683C-6A11-CCD89877FBFC}"/>
          </ac:spMkLst>
        </pc:spChg>
        <pc:spChg chg="del">
          <ac:chgData name="Matthew Guckin" userId="fbc4dcd4-0744-48c4-9ce1-59f9abcc6868" providerId="ADAL" clId="{3FC880AF-7BFF-4AB1-BEFF-2474D26C1663}" dt="2026-05-15T16:49:19.846" v="7" actId="478"/>
          <ac:spMkLst>
            <pc:docMk/>
            <pc:sldMk cId="2585822233" sldId="803"/>
            <ac:spMk id="4" creationId="{29FFF6BD-9D53-86B3-33AB-EEDF77FB659A}"/>
          </ac:spMkLst>
        </pc:spChg>
        <pc:spChg chg="del">
          <ac:chgData name="Matthew Guckin" userId="fbc4dcd4-0744-48c4-9ce1-59f9abcc6868" providerId="ADAL" clId="{3FC880AF-7BFF-4AB1-BEFF-2474D26C1663}" dt="2026-05-15T16:49:19.846" v="7" actId="478"/>
          <ac:spMkLst>
            <pc:docMk/>
            <pc:sldMk cId="2585822233" sldId="803"/>
            <ac:spMk id="11" creationId="{546DAE48-C949-C714-9604-CA862B356938}"/>
          </ac:spMkLst>
        </pc:spChg>
        <pc:spChg chg="mod topLvl">
          <ac:chgData name="Matthew Guckin" userId="fbc4dcd4-0744-48c4-9ce1-59f9abcc6868" providerId="ADAL" clId="{3FC880AF-7BFF-4AB1-BEFF-2474D26C1663}" dt="2026-05-15T17:01:17.928" v="295" actId="1038"/>
          <ac:spMkLst>
            <pc:docMk/>
            <pc:sldMk cId="2585822233" sldId="803"/>
            <ac:spMk id="18" creationId="{9A4BF1F3-5151-3CCB-AE39-3BC9D772380F}"/>
          </ac:spMkLst>
        </pc:spChg>
        <pc:spChg chg="add mod">
          <ac:chgData name="Matthew Guckin" userId="fbc4dcd4-0744-48c4-9ce1-59f9abcc6868" providerId="ADAL" clId="{3FC880AF-7BFF-4AB1-BEFF-2474D26C1663}" dt="2026-05-15T17:01:17.928" v="295" actId="1038"/>
          <ac:spMkLst>
            <pc:docMk/>
            <pc:sldMk cId="2585822233" sldId="803"/>
            <ac:spMk id="34" creationId="{EF3749AA-B891-F44C-93DE-206224799A2C}"/>
          </ac:spMkLst>
        </pc:spChg>
        <pc:spChg chg="mod">
          <ac:chgData name="Matthew Guckin" userId="fbc4dcd4-0744-48c4-9ce1-59f9abcc6868" providerId="ADAL" clId="{3FC880AF-7BFF-4AB1-BEFF-2474D26C1663}" dt="2026-05-15T16:55:35.881" v="121" actId="1076"/>
          <ac:spMkLst>
            <pc:docMk/>
            <pc:sldMk cId="2585822233" sldId="803"/>
            <ac:spMk id="37" creationId="{C2BF7017-42E4-9558-8537-AAD9B1B9EBE0}"/>
          </ac:spMkLst>
        </pc:spChg>
        <pc:spChg chg="mod">
          <ac:chgData name="Matthew Guckin" userId="fbc4dcd4-0744-48c4-9ce1-59f9abcc6868" providerId="ADAL" clId="{3FC880AF-7BFF-4AB1-BEFF-2474D26C1663}" dt="2026-05-15T16:55:43.482" v="123" actId="1076"/>
          <ac:spMkLst>
            <pc:docMk/>
            <pc:sldMk cId="2585822233" sldId="803"/>
            <ac:spMk id="38" creationId="{F0ED9F24-0FBE-CC0E-4229-6AF352181DDD}"/>
          </ac:spMkLst>
        </pc:spChg>
        <pc:spChg chg="add mod">
          <ac:chgData name="Matthew Guckin" userId="fbc4dcd4-0744-48c4-9ce1-59f9abcc6868" providerId="ADAL" clId="{3FC880AF-7BFF-4AB1-BEFF-2474D26C1663}" dt="2026-05-15T17:01:17.928" v="295" actId="1038"/>
          <ac:spMkLst>
            <pc:docMk/>
            <pc:sldMk cId="2585822233" sldId="803"/>
            <ac:spMk id="39" creationId="{F0125290-848A-0B6F-8AE5-DEF11A1A9ABD}"/>
          </ac:spMkLst>
        </pc:spChg>
        <pc:spChg chg="add mod">
          <ac:chgData name="Matthew Guckin" userId="fbc4dcd4-0744-48c4-9ce1-59f9abcc6868" providerId="ADAL" clId="{3FC880AF-7BFF-4AB1-BEFF-2474D26C1663}" dt="2026-05-15T17:01:17.928" v="295" actId="1038"/>
          <ac:spMkLst>
            <pc:docMk/>
            <pc:sldMk cId="2585822233" sldId="803"/>
            <ac:spMk id="40" creationId="{AE0ACA6B-F795-C588-0498-748592868D50}"/>
          </ac:spMkLst>
        </pc:spChg>
        <pc:spChg chg="mod">
          <ac:chgData name="Matthew Guckin" userId="fbc4dcd4-0744-48c4-9ce1-59f9abcc6868" providerId="ADAL" clId="{3FC880AF-7BFF-4AB1-BEFF-2474D26C1663}" dt="2026-05-15T17:03:16.983" v="311" actId="1076"/>
          <ac:spMkLst>
            <pc:docMk/>
            <pc:sldMk cId="2585822233" sldId="803"/>
            <ac:spMk id="44" creationId="{DB12B558-09F2-CC3F-2D14-C919151278F0}"/>
          </ac:spMkLst>
        </pc:spChg>
        <pc:spChg chg="add mod">
          <ac:chgData name="Matthew Guckin" userId="fbc4dcd4-0744-48c4-9ce1-59f9abcc6868" providerId="ADAL" clId="{3FC880AF-7BFF-4AB1-BEFF-2474D26C1663}" dt="2026-05-15T17:01:17.928" v="295" actId="1038"/>
          <ac:spMkLst>
            <pc:docMk/>
            <pc:sldMk cId="2585822233" sldId="803"/>
            <ac:spMk id="45" creationId="{38E75845-E0EF-8002-5A75-1A9252C321F5}"/>
          </ac:spMkLst>
        </pc:spChg>
        <pc:spChg chg="add mod">
          <ac:chgData name="Matthew Guckin" userId="fbc4dcd4-0744-48c4-9ce1-59f9abcc6868" providerId="ADAL" clId="{3FC880AF-7BFF-4AB1-BEFF-2474D26C1663}" dt="2026-05-15T16:53:15.227" v="103" actId="1076"/>
          <ac:spMkLst>
            <pc:docMk/>
            <pc:sldMk cId="2585822233" sldId="803"/>
            <ac:spMk id="46" creationId="{A376FBEC-943A-AD07-C3DF-9C4292E3C58B}"/>
          </ac:spMkLst>
        </pc:spChg>
        <pc:spChg chg="add del mod">
          <ac:chgData name="Matthew Guckin" userId="fbc4dcd4-0744-48c4-9ce1-59f9abcc6868" providerId="ADAL" clId="{3FC880AF-7BFF-4AB1-BEFF-2474D26C1663}" dt="2026-05-15T17:01:31.269" v="299" actId="478"/>
          <ac:spMkLst>
            <pc:docMk/>
            <pc:sldMk cId="2585822233" sldId="803"/>
            <ac:spMk id="47" creationId="{23D34138-0818-9ACB-8B26-AC75E5ED6ADC}"/>
          </ac:spMkLst>
        </pc:spChg>
        <pc:spChg chg="add mod">
          <ac:chgData name="Matthew Guckin" userId="fbc4dcd4-0744-48c4-9ce1-59f9abcc6868" providerId="ADAL" clId="{3FC880AF-7BFF-4AB1-BEFF-2474D26C1663}" dt="2026-05-15T17:04:13.841" v="403" actId="1076"/>
          <ac:spMkLst>
            <pc:docMk/>
            <pc:sldMk cId="2585822233" sldId="803"/>
            <ac:spMk id="48" creationId="{DBD8D36B-4C40-4FED-A1F3-62EE13BB144A}"/>
          </ac:spMkLst>
        </pc:spChg>
        <pc:spChg chg="del">
          <ac:chgData name="Matthew Guckin" userId="fbc4dcd4-0744-48c4-9ce1-59f9abcc6868" providerId="ADAL" clId="{3FC880AF-7BFF-4AB1-BEFF-2474D26C1663}" dt="2026-05-15T16:52:16.780" v="101" actId="478"/>
          <ac:spMkLst>
            <pc:docMk/>
            <pc:sldMk cId="2585822233" sldId="803"/>
            <ac:spMk id="49" creationId="{987D18E6-E498-37D3-B1DF-857F2082774D}"/>
          </ac:spMkLst>
        </pc:spChg>
        <pc:spChg chg="add del mod">
          <ac:chgData name="Matthew Guckin" userId="fbc4dcd4-0744-48c4-9ce1-59f9abcc6868" providerId="ADAL" clId="{3FC880AF-7BFF-4AB1-BEFF-2474D26C1663}" dt="2026-05-15T16:54:39.728" v="110" actId="478"/>
          <ac:spMkLst>
            <pc:docMk/>
            <pc:sldMk cId="2585822233" sldId="803"/>
            <ac:spMk id="50" creationId="{AF066DBA-2D63-52DC-3E9E-D6D622E3F461}"/>
          </ac:spMkLst>
        </pc:spChg>
        <pc:spChg chg="mod topLvl">
          <ac:chgData name="Matthew Guckin" userId="fbc4dcd4-0744-48c4-9ce1-59f9abcc6868" providerId="ADAL" clId="{3FC880AF-7BFF-4AB1-BEFF-2474D26C1663}" dt="2026-05-15T17:01:17.928" v="295" actId="1038"/>
          <ac:spMkLst>
            <pc:docMk/>
            <pc:sldMk cId="2585822233" sldId="803"/>
            <ac:spMk id="53" creationId="{122BFF45-E4B3-303A-815A-401115F5362C}"/>
          </ac:spMkLst>
        </pc:spChg>
        <pc:spChg chg="add mod">
          <ac:chgData name="Matthew Guckin" userId="fbc4dcd4-0744-48c4-9ce1-59f9abcc6868" providerId="ADAL" clId="{3FC880AF-7BFF-4AB1-BEFF-2474D26C1663}" dt="2026-05-15T16:55:11.280" v="115" actId="1076"/>
          <ac:spMkLst>
            <pc:docMk/>
            <pc:sldMk cId="2585822233" sldId="803"/>
            <ac:spMk id="59" creationId="{24C96496-A538-FA49-BDB6-0A8E6B3F901E}"/>
          </ac:spMkLst>
        </pc:spChg>
        <pc:spChg chg="add mod">
          <ac:chgData name="Matthew Guckin" userId="fbc4dcd4-0744-48c4-9ce1-59f9abcc6868" providerId="ADAL" clId="{3FC880AF-7BFF-4AB1-BEFF-2474D26C1663}" dt="2026-05-15T17:01:17.928" v="295" actId="1038"/>
          <ac:spMkLst>
            <pc:docMk/>
            <pc:sldMk cId="2585822233" sldId="803"/>
            <ac:spMk id="71" creationId="{60A08FEC-B62E-885F-2B3F-91FD66AB45F6}"/>
          </ac:spMkLst>
        </pc:spChg>
        <pc:spChg chg="add mod">
          <ac:chgData name="Matthew Guckin" userId="fbc4dcd4-0744-48c4-9ce1-59f9abcc6868" providerId="ADAL" clId="{3FC880AF-7BFF-4AB1-BEFF-2474D26C1663}" dt="2026-05-15T17:03:08.695" v="309" actId="1076"/>
          <ac:spMkLst>
            <pc:docMk/>
            <pc:sldMk cId="2585822233" sldId="803"/>
            <ac:spMk id="80" creationId="{2BD3D165-3EF9-37C9-7EBA-7F74FC27B0A1}"/>
          </ac:spMkLst>
        </pc:spChg>
        <pc:spChg chg="add mod">
          <ac:chgData name="Matthew Guckin" userId="fbc4dcd4-0744-48c4-9ce1-59f9abcc6868" providerId="ADAL" clId="{3FC880AF-7BFF-4AB1-BEFF-2474D26C1663}" dt="2026-05-15T17:03:59.837" v="401" actId="20577"/>
          <ac:spMkLst>
            <pc:docMk/>
            <pc:sldMk cId="2585822233" sldId="803"/>
            <ac:spMk id="82" creationId="{663F2A6E-25A0-71B7-C872-B87D4FA711E1}"/>
          </ac:spMkLst>
        </pc:spChg>
        <pc:spChg chg="add mod">
          <ac:chgData name="Matthew Guckin" userId="fbc4dcd4-0744-48c4-9ce1-59f9abcc6868" providerId="ADAL" clId="{3FC880AF-7BFF-4AB1-BEFF-2474D26C1663}" dt="2026-05-15T17:12:19.644" v="1026" actId="20577"/>
          <ac:spMkLst>
            <pc:docMk/>
            <pc:sldMk cId="2585822233" sldId="803"/>
            <ac:spMk id="84" creationId="{7E5B7D6E-BAAA-1DD8-3F09-64BE28BE9DB6}"/>
          </ac:spMkLst>
        </pc:spChg>
        <pc:grpChg chg="del">
          <ac:chgData name="Matthew Guckin" userId="fbc4dcd4-0744-48c4-9ce1-59f9abcc6868" providerId="ADAL" clId="{3FC880AF-7BFF-4AB1-BEFF-2474D26C1663}" dt="2026-05-15T16:53:34.446" v="104" actId="165"/>
          <ac:grpSpMkLst>
            <pc:docMk/>
            <pc:sldMk cId="2585822233" sldId="803"/>
            <ac:grpSpMk id="16" creationId="{A773909E-1FBC-0DB0-2AAC-0A0658F719A0}"/>
          </ac:grpSpMkLst>
        </pc:grpChg>
        <pc:grpChg chg="del">
          <ac:chgData name="Matthew Guckin" userId="fbc4dcd4-0744-48c4-9ce1-59f9abcc6868" providerId="ADAL" clId="{3FC880AF-7BFF-4AB1-BEFF-2474D26C1663}" dt="2026-05-15T16:53:34.446" v="104" actId="165"/>
          <ac:grpSpMkLst>
            <pc:docMk/>
            <pc:sldMk cId="2585822233" sldId="803"/>
            <ac:grpSpMk id="51" creationId="{46ED336E-8B2E-D5D3-7430-A96D6A7B8AF2}"/>
          </ac:grpSpMkLst>
        </pc:grpChg>
        <pc:grpChg chg="add del mod">
          <ac:chgData name="Matthew Guckin" userId="fbc4dcd4-0744-48c4-9ce1-59f9abcc6868" providerId="ADAL" clId="{3FC880AF-7BFF-4AB1-BEFF-2474D26C1663}" dt="2026-05-15T16:54:59.293" v="112" actId="1076"/>
          <ac:grpSpMkLst>
            <pc:docMk/>
            <pc:sldMk cId="2585822233" sldId="803"/>
            <ac:grpSpMk id="63" creationId="{E05B3D8E-DDCA-FF33-173B-2A17EE75471A}"/>
          </ac:grpSpMkLst>
        </pc:grpChg>
        <pc:grpChg chg="add mod">
          <ac:chgData name="Matthew Guckin" userId="fbc4dcd4-0744-48c4-9ce1-59f9abcc6868" providerId="ADAL" clId="{3FC880AF-7BFF-4AB1-BEFF-2474D26C1663}" dt="2026-05-15T16:59:18.008" v="149" actId="1076"/>
          <ac:grpSpMkLst>
            <pc:docMk/>
            <pc:sldMk cId="2585822233" sldId="803"/>
            <ac:grpSpMk id="64" creationId="{28C5CB26-2374-5E43-8B10-2070B511FE77}"/>
          </ac:grpSpMkLst>
        </pc:grpChg>
        <pc:picChg chg="mod">
          <ac:chgData name="Matthew Guckin" userId="fbc4dcd4-0744-48c4-9ce1-59f9abcc6868" providerId="ADAL" clId="{3FC880AF-7BFF-4AB1-BEFF-2474D26C1663}" dt="2026-05-15T16:59:14.216" v="148" actId="1076"/>
          <ac:picMkLst>
            <pc:docMk/>
            <pc:sldMk cId="2585822233" sldId="803"/>
            <ac:picMk id="6" creationId="{D6F84C76-DC6A-71B2-E3B3-9187F81097BF}"/>
          </ac:picMkLst>
        </pc:picChg>
        <pc:picChg chg="del">
          <ac:chgData name="Matthew Guckin" userId="fbc4dcd4-0744-48c4-9ce1-59f9abcc6868" providerId="ADAL" clId="{3FC880AF-7BFF-4AB1-BEFF-2474D26C1663}" dt="2026-05-15T16:49:19.846" v="7" actId="478"/>
          <ac:picMkLst>
            <pc:docMk/>
            <pc:sldMk cId="2585822233" sldId="803"/>
            <ac:picMk id="7" creationId="{34283F97-27EB-95F5-6399-0643756F0455}"/>
          </ac:picMkLst>
        </pc:picChg>
        <pc:picChg chg="del">
          <ac:chgData name="Matthew Guckin" userId="fbc4dcd4-0744-48c4-9ce1-59f9abcc6868" providerId="ADAL" clId="{3FC880AF-7BFF-4AB1-BEFF-2474D26C1663}" dt="2026-05-15T16:49:19.846" v="7" actId="478"/>
          <ac:picMkLst>
            <pc:docMk/>
            <pc:sldMk cId="2585822233" sldId="803"/>
            <ac:picMk id="8" creationId="{DF7E07F4-07B6-61E6-AAD4-DF3C86588D6C}"/>
          </ac:picMkLst>
        </pc:picChg>
        <pc:picChg chg="del">
          <ac:chgData name="Matthew Guckin" userId="fbc4dcd4-0744-48c4-9ce1-59f9abcc6868" providerId="ADAL" clId="{3FC880AF-7BFF-4AB1-BEFF-2474D26C1663}" dt="2026-05-15T16:49:19.846" v="7" actId="478"/>
          <ac:picMkLst>
            <pc:docMk/>
            <pc:sldMk cId="2585822233" sldId="803"/>
            <ac:picMk id="9" creationId="{B681A2BE-9184-1D0A-5CB2-CEF64F8FE189}"/>
          </ac:picMkLst>
        </pc:picChg>
        <pc:picChg chg="del">
          <ac:chgData name="Matthew Guckin" userId="fbc4dcd4-0744-48c4-9ce1-59f9abcc6868" providerId="ADAL" clId="{3FC880AF-7BFF-4AB1-BEFF-2474D26C1663}" dt="2026-05-15T16:49:19.846" v="7" actId="478"/>
          <ac:picMkLst>
            <pc:docMk/>
            <pc:sldMk cId="2585822233" sldId="803"/>
            <ac:picMk id="10" creationId="{19C872EA-8967-13F5-3E76-4852DBF9B97D}"/>
          </ac:picMkLst>
        </pc:picChg>
        <pc:picChg chg="mod">
          <ac:chgData name="Matthew Guckin" userId="fbc4dcd4-0744-48c4-9ce1-59f9abcc6868" providerId="ADAL" clId="{3FC880AF-7BFF-4AB1-BEFF-2474D26C1663}" dt="2026-05-15T17:00:06.646" v="223" actId="1076"/>
          <ac:picMkLst>
            <pc:docMk/>
            <pc:sldMk cId="2585822233" sldId="803"/>
            <ac:picMk id="12" creationId="{F8ED743E-2B56-DCB7-E1B8-15E9A73E55A1}"/>
          </ac:picMkLst>
        </pc:picChg>
        <pc:picChg chg="mod">
          <ac:chgData name="Matthew Guckin" userId="fbc4dcd4-0744-48c4-9ce1-59f9abcc6868" providerId="ADAL" clId="{3FC880AF-7BFF-4AB1-BEFF-2474D26C1663}" dt="2026-05-15T16:58:58.693" v="145" actId="1076"/>
          <ac:picMkLst>
            <pc:docMk/>
            <pc:sldMk cId="2585822233" sldId="803"/>
            <ac:picMk id="13" creationId="{F0EC5BEA-9ACE-56A2-7121-5BA9FD17220D}"/>
          </ac:picMkLst>
        </pc:picChg>
        <pc:picChg chg="mod">
          <ac:chgData name="Matthew Guckin" userId="fbc4dcd4-0744-48c4-9ce1-59f9abcc6868" providerId="ADAL" clId="{3FC880AF-7BFF-4AB1-BEFF-2474D26C1663}" dt="2026-05-15T16:59:53.639" v="219" actId="1036"/>
          <ac:picMkLst>
            <pc:docMk/>
            <pc:sldMk cId="2585822233" sldId="803"/>
            <ac:picMk id="14" creationId="{E1AFB9E5-8364-EA1E-A806-1EC9CA0938D6}"/>
          </ac:picMkLst>
        </pc:picChg>
        <pc:picChg chg="mod">
          <ac:chgData name="Matthew Guckin" userId="fbc4dcd4-0744-48c4-9ce1-59f9abcc6868" providerId="ADAL" clId="{3FC880AF-7BFF-4AB1-BEFF-2474D26C1663}" dt="2026-05-15T16:59:53.639" v="219" actId="1036"/>
          <ac:picMkLst>
            <pc:docMk/>
            <pc:sldMk cId="2585822233" sldId="803"/>
            <ac:picMk id="15" creationId="{6A74E2B6-BB04-BD5C-CC9E-B5E30FE704E6}"/>
          </ac:picMkLst>
        </pc:picChg>
        <pc:picChg chg="mod topLvl">
          <ac:chgData name="Matthew Guckin" userId="fbc4dcd4-0744-48c4-9ce1-59f9abcc6868" providerId="ADAL" clId="{3FC880AF-7BFF-4AB1-BEFF-2474D26C1663}" dt="2026-05-15T16:59:18.008" v="149" actId="1076"/>
          <ac:picMkLst>
            <pc:docMk/>
            <pc:sldMk cId="2585822233" sldId="803"/>
            <ac:picMk id="17" creationId="{65CA43E6-726C-ABC2-38B9-E0B62712B2E8}"/>
          </ac:picMkLst>
        </pc:picChg>
        <pc:picChg chg="mod">
          <ac:chgData name="Matthew Guckin" userId="fbc4dcd4-0744-48c4-9ce1-59f9abcc6868" providerId="ADAL" clId="{3FC880AF-7BFF-4AB1-BEFF-2474D26C1663}" dt="2026-05-15T16:55:32.529" v="120" actId="1076"/>
          <ac:picMkLst>
            <pc:docMk/>
            <pc:sldMk cId="2585822233" sldId="803"/>
            <ac:picMk id="19" creationId="{8EA84A1E-B7AD-47FD-799D-5D9CCB7BFAB1}"/>
          </ac:picMkLst>
        </pc:picChg>
        <pc:picChg chg="mod">
          <ac:chgData name="Matthew Guckin" userId="fbc4dcd4-0744-48c4-9ce1-59f9abcc6868" providerId="ADAL" clId="{3FC880AF-7BFF-4AB1-BEFF-2474D26C1663}" dt="2026-05-15T17:00:03.502" v="222" actId="1076"/>
          <ac:picMkLst>
            <pc:docMk/>
            <pc:sldMk cId="2585822233" sldId="803"/>
            <ac:picMk id="20" creationId="{E946724D-BB12-2106-A418-2FDF7041D2DC}"/>
          </ac:picMkLst>
        </pc:picChg>
        <pc:picChg chg="mod">
          <ac:chgData name="Matthew Guckin" userId="fbc4dcd4-0744-48c4-9ce1-59f9abcc6868" providerId="ADAL" clId="{3FC880AF-7BFF-4AB1-BEFF-2474D26C1663}" dt="2026-05-15T16:55:58.702" v="127" actId="1076"/>
          <ac:picMkLst>
            <pc:docMk/>
            <pc:sldMk cId="2585822233" sldId="803"/>
            <ac:picMk id="21" creationId="{BF645489-D353-3570-E46C-90E08E77F6EF}"/>
          </ac:picMkLst>
        </pc:picChg>
        <pc:picChg chg="mod">
          <ac:chgData name="Matthew Guckin" userId="fbc4dcd4-0744-48c4-9ce1-59f9abcc6868" providerId="ADAL" clId="{3FC880AF-7BFF-4AB1-BEFF-2474D26C1663}" dt="2026-05-15T16:56:00.532" v="128" actId="1076"/>
          <ac:picMkLst>
            <pc:docMk/>
            <pc:sldMk cId="2585822233" sldId="803"/>
            <ac:picMk id="22" creationId="{237C3AAE-C5D4-CCC8-C878-E6E7973BED1F}"/>
          </ac:picMkLst>
        </pc:picChg>
        <pc:picChg chg="mod">
          <ac:chgData name="Matthew Guckin" userId="fbc4dcd4-0744-48c4-9ce1-59f9abcc6868" providerId="ADAL" clId="{3FC880AF-7BFF-4AB1-BEFF-2474D26C1663}" dt="2026-05-15T16:59:53.639" v="219" actId="1036"/>
          <ac:picMkLst>
            <pc:docMk/>
            <pc:sldMk cId="2585822233" sldId="803"/>
            <ac:picMk id="23" creationId="{C1492B58-4505-B792-F6B6-39F41DC1E5DF}"/>
          </ac:picMkLst>
        </pc:picChg>
        <pc:picChg chg="mod">
          <ac:chgData name="Matthew Guckin" userId="fbc4dcd4-0744-48c4-9ce1-59f9abcc6868" providerId="ADAL" clId="{3FC880AF-7BFF-4AB1-BEFF-2474D26C1663}" dt="2026-05-15T16:59:53.639" v="219" actId="1036"/>
          <ac:picMkLst>
            <pc:docMk/>
            <pc:sldMk cId="2585822233" sldId="803"/>
            <ac:picMk id="24" creationId="{A49945B1-7B30-CCA5-DDAD-3BC7818DB746}"/>
          </ac:picMkLst>
        </pc:picChg>
        <pc:picChg chg="mod">
          <ac:chgData name="Matthew Guckin" userId="fbc4dcd4-0744-48c4-9ce1-59f9abcc6868" providerId="ADAL" clId="{3FC880AF-7BFF-4AB1-BEFF-2474D26C1663}" dt="2026-05-15T16:59:53.639" v="219" actId="1036"/>
          <ac:picMkLst>
            <pc:docMk/>
            <pc:sldMk cId="2585822233" sldId="803"/>
            <ac:picMk id="25" creationId="{FE286351-E4C3-9F1D-BE5C-236E470E58AB}"/>
          </ac:picMkLst>
        </pc:picChg>
        <pc:picChg chg="mod">
          <ac:chgData name="Matthew Guckin" userId="fbc4dcd4-0744-48c4-9ce1-59f9abcc6868" providerId="ADAL" clId="{3FC880AF-7BFF-4AB1-BEFF-2474D26C1663}" dt="2026-05-15T17:00:01.418" v="221" actId="1076"/>
          <ac:picMkLst>
            <pc:docMk/>
            <pc:sldMk cId="2585822233" sldId="803"/>
            <ac:picMk id="26" creationId="{A9D91187-9247-667C-D6F4-EA641EEB095B}"/>
          </ac:picMkLst>
        </pc:picChg>
        <pc:picChg chg="mod">
          <ac:chgData name="Matthew Guckin" userId="fbc4dcd4-0744-48c4-9ce1-59f9abcc6868" providerId="ADAL" clId="{3FC880AF-7BFF-4AB1-BEFF-2474D26C1663}" dt="2026-05-15T16:55:51.005" v="124" actId="1076"/>
          <ac:picMkLst>
            <pc:docMk/>
            <pc:sldMk cId="2585822233" sldId="803"/>
            <ac:picMk id="27" creationId="{0FA0861E-1328-E6D8-4700-85C095FACCEF}"/>
          </ac:picMkLst>
        </pc:picChg>
        <pc:picChg chg="mod">
          <ac:chgData name="Matthew Guckin" userId="fbc4dcd4-0744-48c4-9ce1-59f9abcc6868" providerId="ADAL" clId="{3FC880AF-7BFF-4AB1-BEFF-2474D26C1663}" dt="2026-05-15T16:55:56.510" v="126" actId="1076"/>
          <ac:picMkLst>
            <pc:docMk/>
            <pc:sldMk cId="2585822233" sldId="803"/>
            <ac:picMk id="28" creationId="{5DCA8DDD-03C2-D7D9-150B-8757BEC7B366}"/>
          </ac:picMkLst>
        </pc:picChg>
        <pc:picChg chg="mod">
          <ac:chgData name="Matthew Guckin" userId="fbc4dcd4-0744-48c4-9ce1-59f9abcc6868" providerId="ADAL" clId="{3FC880AF-7BFF-4AB1-BEFF-2474D26C1663}" dt="2026-05-15T16:56:09.526" v="132" actId="1076"/>
          <ac:picMkLst>
            <pc:docMk/>
            <pc:sldMk cId="2585822233" sldId="803"/>
            <ac:picMk id="29" creationId="{FDAF2916-EBA3-D4C8-C514-9F2571DAC9AD}"/>
          </ac:picMkLst>
        </pc:picChg>
        <pc:picChg chg="mod">
          <ac:chgData name="Matthew Guckin" userId="fbc4dcd4-0744-48c4-9ce1-59f9abcc6868" providerId="ADAL" clId="{3FC880AF-7BFF-4AB1-BEFF-2474D26C1663}" dt="2026-05-15T16:56:07.044" v="131" actId="1076"/>
          <ac:picMkLst>
            <pc:docMk/>
            <pc:sldMk cId="2585822233" sldId="803"/>
            <ac:picMk id="30" creationId="{40AB358F-631B-541D-BBCD-3D6B5CC890E6}"/>
          </ac:picMkLst>
        </pc:picChg>
        <pc:picChg chg="mod">
          <ac:chgData name="Matthew Guckin" userId="fbc4dcd4-0744-48c4-9ce1-59f9abcc6868" providerId="ADAL" clId="{3FC880AF-7BFF-4AB1-BEFF-2474D26C1663}" dt="2026-05-15T16:55:38.802" v="122" actId="1076"/>
          <ac:picMkLst>
            <pc:docMk/>
            <pc:sldMk cId="2585822233" sldId="803"/>
            <ac:picMk id="36" creationId="{9D65083E-F7AA-E8A2-0DD4-59A3D1F72EC2}"/>
          </ac:picMkLst>
        </pc:picChg>
        <pc:picChg chg="mod">
          <ac:chgData name="Matthew Guckin" userId="fbc4dcd4-0744-48c4-9ce1-59f9abcc6868" providerId="ADAL" clId="{3FC880AF-7BFF-4AB1-BEFF-2474D26C1663}" dt="2026-05-15T16:56:19.452" v="135" actId="1076"/>
          <ac:picMkLst>
            <pc:docMk/>
            <pc:sldMk cId="2585822233" sldId="803"/>
            <ac:picMk id="43" creationId="{075FFE5B-F1E2-8E7B-A643-DB3F045D7FAE}"/>
          </ac:picMkLst>
        </pc:picChg>
        <pc:picChg chg="mod topLvl">
          <ac:chgData name="Matthew Guckin" userId="fbc4dcd4-0744-48c4-9ce1-59f9abcc6868" providerId="ADAL" clId="{3FC880AF-7BFF-4AB1-BEFF-2474D26C1663}" dt="2026-05-15T16:54:59.293" v="112" actId="1076"/>
          <ac:picMkLst>
            <pc:docMk/>
            <pc:sldMk cId="2585822233" sldId="803"/>
            <ac:picMk id="52" creationId="{939B5A0F-934C-AB72-FDE4-5C9322079245}"/>
          </ac:picMkLst>
        </pc:picChg>
        <pc:picChg chg="mod">
          <ac:chgData name="Matthew Guckin" userId="fbc4dcd4-0744-48c4-9ce1-59f9abcc6868" providerId="ADAL" clId="{3FC880AF-7BFF-4AB1-BEFF-2474D26C1663}" dt="2026-05-15T16:56:02.040" v="129" actId="1076"/>
          <ac:picMkLst>
            <pc:docMk/>
            <pc:sldMk cId="2585822233" sldId="803"/>
            <ac:picMk id="54" creationId="{AAEC1F2B-B29F-ACAC-6C09-CAB2528003CF}"/>
          </ac:picMkLst>
        </pc:picChg>
        <pc:picChg chg="mod">
          <ac:chgData name="Matthew Guckin" userId="fbc4dcd4-0744-48c4-9ce1-59f9abcc6868" providerId="ADAL" clId="{3FC880AF-7BFF-4AB1-BEFF-2474D26C1663}" dt="2026-05-15T16:56:03.905" v="130" actId="1076"/>
          <ac:picMkLst>
            <pc:docMk/>
            <pc:sldMk cId="2585822233" sldId="803"/>
            <ac:picMk id="55" creationId="{B532E544-7407-4D44-2775-0877CCE3DB60}"/>
          </ac:picMkLst>
        </pc:picChg>
        <pc:picChg chg="add mod">
          <ac:chgData name="Matthew Guckin" userId="fbc4dcd4-0744-48c4-9ce1-59f9abcc6868" providerId="ADAL" clId="{3FC880AF-7BFF-4AB1-BEFF-2474D26C1663}" dt="2026-05-15T16:58:44.052" v="141" actId="14100"/>
          <ac:picMkLst>
            <pc:docMk/>
            <pc:sldMk cId="2585822233" sldId="803"/>
            <ac:picMk id="69" creationId="{3A42D9FE-366D-E691-4A1A-9275F032DB44}"/>
          </ac:picMkLst>
        </pc:picChg>
        <pc:cxnChg chg="del">
          <ac:chgData name="Matthew Guckin" userId="fbc4dcd4-0744-48c4-9ce1-59f9abcc6868" providerId="ADAL" clId="{3FC880AF-7BFF-4AB1-BEFF-2474D26C1663}" dt="2026-05-15T17:04:20.252" v="404" actId="478"/>
          <ac:cxnSpMkLst>
            <pc:docMk/>
            <pc:sldMk cId="2585822233" sldId="803"/>
            <ac:cxnSpMk id="5" creationId="{BBEB45CE-BEAB-94D9-C7B2-478A6E53EB86}"/>
          </ac:cxnSpMkLst>
        </pc:cxnChg>
        <pc:cxnChg chg="del mod">
          <ac:chgData name="Matthew Guckin" userId="fbc4dcd4-0744-48c4-9ce1-59f9abcc6868" providerId="ADAL" clId="{3FC880AF-7BFF-4AB1-BEFF-2474D26C1663}" dt="2026-05-15T17:01:49.248" v="302" actId="478"/>
          <ac:cxnSpMkLst>
            <pc:docMk/>
            <pc:sldMk cId="2585822233" sldId="803"/>
            <ac:cxnSpMk id="33" creationId="{6FB3F518-DD91-B6AC-942F-B36098B34B8A}"/>
          </ac:cxnSpMkLst>
        </pc:cxnChg>
        <pc:cxnChg chg="add mod">
          <ac:chgData name="Matthew Guckin" userId="fbc4dcd4-0744-48c4-9ce1-59f9abcc6868" providerId="ADAL" clId="{3FC880AF-7BFF-4AB1-BEFF-2474D26C1663}" dt="2026-05-15T17:01:44.255" v="301" actId="14100"/>
          <ac:cxnSpMkLst>
            <pc:docMk/>
            <pc:sldMk cId="2585822233" sldId="803"/>
            <ac:cxnSpMk id="56" creationId="{6000F7DD-81F2-38BE-41F0-BB5E7FBE1F02}"/>
          </ac:cxnSpMkLst>
        </pc:cxnChg>
        <pc:cxnChg chg="add mod">
          <ac:chgData name="Matthew Guckin" userId="fbc4dcd4-0744-48c4-9ce1-59f9abcc6868" providerId="ADAL" clId="{3FC880AF-7BFF-4AB1-BEFF-2474D26C1663}" dt="2026-05-15T17:04:08.643" v="402" actId="14100"/>
          <ac:cxnSpMkLst>
            <pc:docMk/>
            <pc:sldMk cId="2585822233" sldId="803"/>
            <ac:cxnSpMk id="57" creationId="{C19F79CE-F1E3-BF60-07F8-56E13A77DC33}"/>
          </ac:cxnSpMkLst>
        </pc:cxnChg>
        <pc:cxnChg chg="add mod">
          <ac:chgData name="Matthew Guckin" userId="fbc4dcd4-0744-48c4-9ce1-59f9abcc6868" providerId="ADAL" clId="{3FC880AF-7BFF-4AB1-BEFF-2474D26C1663}" dt="2026-05-15T17:02:04.976" v="305" actId="14100"/>
          <ac:cxnSpMkLst>
            <pc:docMk/>
            <pc:sldMk cId="2585822233" sldId="803"/>
            <ac:cxnSpMk id="58" creationId="{B367DF2B-B4A4-2CCE-CE1A-2762E5BE87F0}"/>
          </ac:cxnSpMkLst>
        </pc:cxnChg>
        <pc:cxnChg chg="add mod">
          <ac:chgData name="Matthew Guckin" userId="fbc4dcd4-0744-48c4-9ce1-59f9abcc6868" providerId="ADAL" clId="{3FC880AF-7BFF-4AB1-BEFF-2474D26C1663}" dt="2026-05-15T17:01:59.937" v="304" actId="14100"/>
          <ac:cxnSpMkLst>
            <pc:docMk/>
            <pc:sldMk cId="2585822233" sldId="803"/>
            <ac:cxnSpMk id="60" creationId="{D562CCA3-0467-33AC-F705-DF8F805B0CD0}"/>
          </ac:cxnSpMkLst>
        </pc:cxnChg>
        <pc:cxnChg chg="add mod">
          <ac:chgData name="Matthew Guckin" userId="fbc4dcd4-0744-48c4-9ce1-59f9abcc6868" providerId="ADAL" clId="{3FC880AF-7BFF-4AB1-BEFF-2474D26C1663}" dt="2026-05-15T17:03:14.358" v="310" actId="14100"/>
          <ac:cxnSpMkLst>
            <pc:docMk/>
            <pc:sldMk cId="2585822233" sldId="803"/>
            <ac:cxnSpMk id="61" creationId="{7AC8C9F5-4151-98D1-3851-A41709EE9B6C}"/>
          </ac:cxnSpMkLst>
        </pc:cxnChg>
        <pc:cxnChg chg="add mod">
          <ac:chgData name="Matthew Guckin" userId="fbc4dcd4-0744-48c4-9ce1-59f9abcc6868" providerId="ADAL" clId="{3FC880AF-7BFF-4AB1-BEFF-2474D26C1663}" dt="2026-05-15T17:01:53.639" v="303" actId="14100"/>
          <ac:cxnSpMkLst>
            <pc:docMk/>
            <pc:sldMk cId="2585822233" sldId="803"/>
            <ac:cxnSpMk id="62" creationId="{B77EA3B8-3562-4DD5-6E41-87354310696B}"/>
          </ac:cxnSpMkLst>
        </pc:cxnChg>
      </pc:sldChg>
      <pc:sldChg chg="del">
        <pc:chgData name="Matthew Guckin" userId="fbc4dcd4-0744-48c4-9ce1-59f9abcc6868" providerId="ADAL" clId="{3FC880AF-7BFF-4AB1-BEFF-2474D26C1663}" dt="2026-05-15T17:09:31.426" v="963" actId="47"/>
        <pc:sldMkLst>
          <pc:docMk/>
          <pc:sldMk cId="1865966885" sldId="804"/>
        </pc:sldMkLst>
      </pc:sldChg>
      <pc:sldChg chg="del">
        <pc:chgData name="Matthew Guckin" userId="fbc4dcd4-0744-48c4-9ce1-59f9abcc6868" providerId="ADAL" clId="{3FC880AF-7BFF-4AB1-BEFF-2474D26C1663}" dt="2026-05-15T17:09:32.107" v="964" actId="47"/>
        <pc:sldMkLst>
          <pc:docMk/>
          <pc:sldMk cId="1580386700" sldId="805"/>
        </pc:sldMkLst>
      </pc:sldChg>
      <pc:sldChg chg="del">
        <pc:chgData name="Matthew Guckin" userId="fbc4dcd4-0744-48c4-9ce1-59f9abcc6868" providerId="ADAL" clId="{3FC880AF-7BFF-4AB1-BEFF-2474D26C1663}" dt="2026-05-15T17:09:32.606" v="965" actId="47"/>
        <pc:sldMkLst>
          <pc:docMk/>
          <pc:sldMk cId="93944546" sldId="806"/>
        </pc:sldMkLst>
      </pc:sldChg>
      <pc:sldChg chg="del">
        <pc:chgData name="Matthew Guckin" userId="fbc4dcd4-0744-48c4-9ce1-59f9abcc6868" providerId="ADAL" clId="{3FC880AF-7BFF-4AB1-BEFF-2474D26C1663}" dt="2026-05-15T17:09:33.146" v="966" actId="47"/>
        <pc:sldMkLst>
          <pc:docMk/>
          <pc:sldMk cId="2771457689" sldId="807"/>
        </pc:sldMkLst>
      </pc:sldChg>
      <pc:sldMasterChg chg="modSldLayout">
        <pc:chgData name="Matthew Guckin" userId="fbc4dcd4-0744-48c4-9ce1-59f9abcc6868" providerId="ADAL" clId="{3FC880AF-7BFF-4AB1-BEFF-2474D26C1663}" dt="2026-05-15T16:48:49.958" v="6" actId="478"/>
        <pc:sldMasterMkLst>
          <pc:docMk/>
          <pc:sldMasterMk cId="2175084582" sldId="2147483719"/>
        </pc:sldMasterMkLst>
        <pc:sldLayoutChg chg="delSp mod">
          <pc:chgData name="Matthew Guckin" userId="fbc4dcd4-0744-48c4-9ce1-59f9abcc6868" providerId="ADAL" clId="{3FC880AF-7BFF-4AB1-BEFF-2474D26C1663}" dt="2026-05-15T16:48:49.958" v="6" actId="478"/>
          <pc:sldLayoutMkLst>
            <pc:docMk/>
            <pc:sldMasterMk cId="2175084582" sldId="2147483719"/>
            <pc:sldLayoutMk cId="3967719919" sldId="2147483723"/>
          </pc:sldLayoutMkLst>
          <pc:spChg chg="del">
            <ac:chgData name="Matthew Guckin" userId="fbc4dcd4-0744-48c4-9ce1-59f9abcc6868" providerId="ADAL" clId="{3FC880AF-7BFF-4AB1-BEFF-2474D26C1663}" dt="2026-05-15T16:48:49.958" v="6" actId="478"/>
            <ac:spMkLst>
              <pc:docMk/>
              <pc:sldMasterMk cId="2175084582" sldId="2147483719"/>
              <pc:sldLayoutMk cId="3967719919" sldId="2147483723"/>
              <ac:spMk id="5" creationId="{10E41DDB-0567-005E-DB95-5383EA620900}"/>
            </ac:spMkLst>
          </pc:spChg>
          <pc:spChg chg="del">
            <ac:chgData name="Matthew Guckin" userId="fbc4dcd4-0744-48c4-9ce1-59f9abcc6868" providerId="ADAL" clId="{3FC880AF-7BFF-4AB1-BEFF-2474D26C1663}" dt="2026-05-15T16:48:45.495" v="3" actId="478"/>
            <ac:spMkLst>
              <pc:docMk/>
              <pc:sldMasterMk cId="2175084582" sldId="2147483719"/>
              <pc:sldLayoutMk cId="3967719919" sldId="2147483723"/>
              <ac:spMk id="12" creationId="{7F053B74-BA0A-FAA2-F0B8-7D953BF8879B}"/>
            </ac:spMkLst>
          </pc:spChg>
          <pc:spChg chg="del">
            <ac:chgData name="Matthew Guckin" userId="fbc4dcd4-0744-48c4-9ce1-59f9abcc6868" providerId="ADAL" clId="{3FC880AF-7BFF-4AB1-BEFF-2474D26C1663}" dt="2026-05-15T16:48:48.397" v="5" actId="478"/>
            <ac:spMkLst>
              <pc:docMk/>
              <pc:sldMasterMk cId="2175084582" sldId="2147483719"/>
              <pc:sldLayoutMk cId="3967719919" sldId="2147483723"/>
              <ac:spMk id="13" creationId="{77220900-2057-6704-55E8-A5EF0EAC1A3F}"/>
            </ac:spMkLst>
          </pc:spChg>
          <pc:spChg chg="del">
            <ac:chgData name="Matthew Guckin" userId="fbc4dcd4-0744-48c4-9ce1-59f9abcc6868" providerId="ADAL" clId="{3FC880AF-7BFF-4AB1-BEFF-2474D26C1663}" dt="2026-05-15T16:48:46.702" v="4" actId="478"/>
            <ac:spMkLst>
              <pc:docMk/>
              <pc:sldMasterMk cId="2175084582" sldId="2147483719"/>
              <pc:sldLayoutMk cId="3967719919" sldId="2147483723"/>
              <ac:spMk id="21" creationId="{A050DB78-CE49-784A-0C29-79C149ECCF07}"/>
            </ac:spMkLst>
          </pc:spChg>
          <pc:spChg chg="del">
            <ac:chgData name="Matthew Guckin" userId="fbc4dcd4-0744-48c4-9ce1-59f9abcc6868" providerId="ADAL" clId="{3FC880AF-7BFF-4AB1-BEFF-2474D26C1663}" dt="2026-05-15T16:48:36.549" v="1" actId="478"/>
            <ac:spMkLst>
              <pc:docMk/>
              <pc:sldMasterMk cId="2175084582" sldId="2147483719"/>
              <pc:sldLayoutMk cId="3967719919" sldId="2147483723"/>
              <ac:spMk id="25" creationId="{3AE8F608-2D4B-3436-F677-65AAC4B65C62}"/>
            </ac:spMkLst>
          </pc:spChg>
          <pc:picChg chg="del">
            <ac:chgData name="Matthew Guckin" userId="fbc4dcd4-0744-48c4-9ce1-59f9abcc6868" providerId="ADAL" clId="{3FC880AF-7BFF-4AB1-BEFF-2474D26C1663}" dt="2026-05-15T16:48:40.148" v="2" actId="478"/>
            <ac:picMkLst>
              <pc:docMk/>
              <pc:sldMasterMk cId="2175084582" sldId="2147483719"/>
              <pc:sldLayoutMk cId="3967719919" sldId="2147483723"/>
              <ac:picMk id="23" creationId="{AAD2EA03-2C1D-C218-9702-76D8150734A8}"/>
            </ac:picMkLst>
          </pc:picChg>
        </pc:sldLayoutChg>
      </pc:sldMasterChg>
    </pc:docChg>
  </pc:docChgLst>
  <pc:docChgLst>
    <pc:chgData name="Ty Cook" userId="e4564d75-fcf9-4cce-a788-1ce746ddb967" providerId="ADAL" clId="{5B7F4CC7-93F9-472E-A632-2AFF7242F2FD}"/>
    <pc:docChg chg="undo custSel addSld delSld modSld sldOrd">
      <pc:chgData name="Ty Cook" userId="e4564d75-fcf9-4cce-a788-1ce746ddb967" providerId="ADAL" clId="{5B7F4CC7-93F9-472E-A632-2AFF7242F2FD}" dt="2026-05-15T18:50:37.480" v="1091" actId="207"/>
      <pc:docMkLst>
        <pc:docMk/>
      </pc:docMkLst>
      <pc:sldChg chg="delSp modSp add mod modNotesTx">
        <pc:chgData name="Ty Cook" userId="e4564d75-fcf9-4cce-a788-1ce746ddb967" providerId="ADAL" clId="{5B7F4CC7-93F9-472E-A632-2AFF7242F2FD}" dt="2026-05-15T18:32:31.883" v="1040" actId="20577"/>
        <pc:sldMkLst>
          <pc:docMk/>
          <pc:sldMk cId="1178882725" sldId="265"/>
        </pc:sldMkLst>
        <pc:spChg chg="mod">
          <ac:chgData name="Ty Cook" userId="e4564d75-fcf9-4cce-a788-1ce746ddb967" providerId="ADAL" clId="{5B7F4CC7-93F9-472E-A632-2AFF7242F2FD}" dt="2026-05-15T18:29:04.184" v="1029" actId="1076"/>
          <ac:spMkLst>
            <pc:docMk/>
            <pc:sldMk cId="1178882725" sldId="265"/>
            <ac:spMk id="5" creationId="{00000000-0000-0000-0000-000000000000}"/>
          </ac:spMkLst>
        </pc:spChg>
        <pc:spChg chg="del">
          <ac:chgData name="Ty Cook" userId="e4564d75-fcf9-4cce-a788-1ce746ddb967" providerId="ADAL" clId="{5B7F4CC7-93F9-472E-A632-2AFF7242F2FD}" dt="2026-05-15T18:28:58.340" v="1028" actId="478"/>
          <ac:spMkLst>
            <pc:docMk/>
            <pc:sldMk cId="1178882725" sldId="265"/>
            <ac:spMk id="122" creationId="{00000000-0000-0000-0000-000000000000}"/>
          </ac:spMkLst>
        </pc:spChg>
        <pc:spChg chg="mod">
          <ac:chgData name="Ty Cook" userId="e4564d75-fcf9-4cce-a788-1ce746ddb967" providerId="ADAL" clId="{5B7F4CC7-93F9-472E-A632-2AFF7242F2FD}" dt="2026-05-15T18:32:31.883" v="1040" actId="20577"/>
          <ac:spMkLst>
            <pc:docMk/>
            <pc:sldMk cId="1178882725" sldId="265"/>
            <ac:spMk id="15489" creationId="{00000000-0000-0000-0000-000000000000}"/>
          </ac:spMkLst>
        </pc:spChg>
      </pc:sldChg>
      <pc:sldChg chg="addSp delSp modSp add mod ord setBg modNotes modNotesTx">
        <pc:chgData name="Ty Cook" userId="e4564d75-fcf9-4cce-a788-1ce746ddb967" providerId="ADAL" clId="{5B7F4CC7-93F9-472E-A632-2AFF7242F2FD}" dt="2026-05-15T18:50:37.480" v="1091" actId="207"/>
        <pc:sldMkLst>
          <pc:docMk/>
          <pc:sldMk cId="1917102036" sldId="317"/>
        </pc:sldMkLst>
        <pc:spChg chg="mod">
          <ac:chgData name="Ty Cook" userId="e4564d75-fcf9-4cce-a788-1ce746ddb967" providerId="ADAL" clId="{5B7F4CC7-93F9-472E-A632-2AFF7242F2FD}" dt="2026-05-15T18:10:16.704" v="647" actId="14100"/>
          <ac:spMkLst>
            <pc:docMk/>
            <pc:sldMk cId="1917102036" sldId="317"/>
            <ac:spMk id="22" creationId="{F914A748-30C1-5679-5F61-A35D3CC0CD76}"/>
          </ac:spMkLst>
        </pc:spChg>
        <pc:spChg chg="mod">
          <ac:chgData name="Ty Cook" userId="e4564d75-fcf9-4cce-a788-1ce746ddb967" providerId="ADAL" clId="{5B7F4CC7-93F9-472E-A632-2AFF7242F2FD}" dt="2026-05-15T18:00:50.338" v="442" actId="207"/>
          <ac:spMkLst>
            <pc:docMk/>
            <pc:sldMk cId="1917102036" sldId="317"/>
            <ac:spMk id="23" creationId="{EAF042E7-E035-EBC7-A4AE-A502CEE958F8}"/>
          </ac:spMkLst>
        </pc:spChg>
        <pc:spChg chg="mod">
          <ac:chgData name="Ty Cook" userId="e4564d75-fcf9-4cce-a788-1ce746ddb967" providerId="ADAL" clId="{5B7F4CC7-93F9-472E-A632-2AFF7242F2FD}" dt="2026-05-15T18:01:23.336" v="445" actId="207"/>
          <ac:spMkLst>
            <pc:docMk/>
            <pc:sldMk cId="1917102036" sldId="317"/>
            <ac:spMk id="25" creationId="{9DE7B3A0-5E78-9CBA-25F1-7DF63332F1EB}"/>
          </ac:spMkLst>
        </pc:spChg>
        <pc:spChg chg="mod">
          <ac:chgData name="Ty Cook" userId="e4564d75-fcf9-4cce-a788-1ce746ddb967" providerId="ADAL" clId="{5B7F4CC7-93F9-472E-A632-2AFF7242F2FD}" dt="2026-05-15T18:00:57.179" v="443" actId="207"/>
          <ac:spMkLst>
            <pc:docMk/>
            <pc:sldMk cId="1917102036" sldId="317"/>
            <ac:spMk id="26" creationId="{5EC2A793-2788-941C-D211-197E0358CB50}"/>
          </ac:spMkLst>
        </pc:spChg>
        <pc:spChg chg="mod">
          <ac:chgData name="Ty Cook" userId="e4564d75-fcf9-4cce-a788-1ce746ddb967" providerId="ADAL" clId="{5B7F4CC7-93F9-472E-A632-2AFF7242F2FD}" dt="2026-05-15T18:01:16.263" v="444" actId="207"/>
          <ac:spMkLst>
            <pc:docMk/>
            <pc:sldMk cId="1917102036" sldId="317"/>
            <ac:spMk id="27" creationId="{951EE3D8-3051-712D-9628-2C783047DFD4}"/>
          </ac:spMkLst>
        </pc:spChg>
        <pc:spChg chg="mod">
          <ac:chgData name="Ty Cook" userId="e4564d75-fcf9-4cce-a788-1ce746ddb967" providerId="ADAL" clId="{5B7F4CC7-93F9-472E-A632-2AFF7242F2FD}" dt="2026-05-15T18:10:11.067" v="646" actId="1036"/>
          <ac:spMkLst>
            <pc:docMk/>
            <pc:sldMk cId="1917102036" sldId="317"/>
            <ac:spMk id="28" creationId="{78FCD977-FD75-22B0-6BBD-407EB4BFB3BA}"/>
          </ac:spMkLst>
        </pc:spChg>
        <pc:spChg chg="mod">
          <ac:chgData name="Ty Cook" userId="e4564d75-fcf9-4cce-a788-1ce746ddb967" providerId="ADAL" clId="{5B7F4CC7-93F9-472E-A632-2AFF7242F2FD}" dt="2026-05-15T18:01:54.374" v="446" actId="14100"/>
          <ac:spMkLst>
            <pc:docMk/>
            <pc:sldMk cId="1917102036" sldId="317"/>
            <ac:spMk id="29" creationId="{9E9DB135-FECB-2ACD-4A3B-729BE17B175B}"/>
          </ac:spMkLst>
        </pc:spChg>
        <pc:spChg chg="mod">
          <ac:chgData name="Ty Cook" userId="e4564d75-fcf9-4cce-a788-1ce746ddb967" providerId="ADAL" clId="{5B7F4CC7-93F9-472E-A632-2AFF7242F2FD}" dt="2026-05-15T18:10:07.487" v="643" actId="1036"/>
          <ac:spMkLst>
            <pc:docMk/>
            <pc:sldMk cId="1917102036" sldId="317"/>
            <ac:spMk id="30" creationId="{49213F12-00E2-DADD-1732-AD143F7B0645}"/>
          </ac:spMkLst>
        </pc:spChg>
        <pc:spChg chg="add mod ord">
          <ac:chgData name="Ty Cook" userId="e4564d75-fcf9-4cce-a788-1ce746ddb967" providerId="ADAL" clId="{5B7F4CC7-93F9-472E-A632-2AFF7242F2FD}" dt="2026-05-15T18:07:11.492" v="600" actId="14100"/>
          <ac:spMkLst>
            <pc:docMk/>
            <pc:sldMk cId="1917102036" sldId="317"/>
            <ac:spMk id="37" creationId="{823868AA-7638-157F-A42E-FAB8D4B8F9F8}"/>
          </ac:spMkLst>
        </pc:spChg>
        <pc:spChg chg="add mod">
          <ac:chgData name="Ty Cook" userId="e4564d75-fcf9-4cce-a788-1ce746ddb967" providerId="ADAL" clId="{5B7F4CC7-93F9-472E-A632-2AFF7242F2FD}" dt="2026-05-15T18:09:03.877" v="634" actId="20577"/>
          <ac:spMkLst>
            <pc:docMk/>
            <pc:sldMk cId="1917102036" sldId="317"/>
            <ac:spMk id="38" creationId="{A31BB44A-7070-FE9B-A1CB-02AAF3AA01ED}"/>
          </ac:spMkLst>
        </pc:spChg>
        <pc:spChg chg="add mod">
          <ac:chgData name="Ty Cook" userId="e4564d75-fcf9-4cce-a788-1ce746ddb967" providerId="ADAL" clId="{5B7F4CC7-93F9-472E-A632-2AFF7242F2FD}" dt="2026-05-15T18:50:37.480" v="1091" actId="207"/>
          <ac:spMkLst>
            <pc:docMk/>
            <pc:sldMk cId="1917102036" sldId="317"/>
            <ac:spMk id="39" creationId="{DAC2F409-439C-3D38-2DBF-D8CB2CF5B395}"/>
          </ac:spMkLst>
        </pc:spChg>
        <pc:spChg chg="add mod">
          <ac:chgData name="Ty Cook" userId="e4564d75-fcf9-4cce-a788-1ce746ddb967" providerId="ADAL" clId="{5B7F4CC7-93F9-472E-A632-2AFF7242F2FD}" dt="2026-05-15T18:50:37.480" v="1091" actId="207"/>
          <ac:spMkLst>
            <pc:docMk/>
            <pc:sldMk cId="1917102036" sldId="317"/>
            <ac:spMk id="40" creationId="{3FBCA499-04AF-09F5-4B13-F95A63095806}"/>
          </ac:spMkLst>
        </pc:spChg>
        <pc:spChg chg="mod topLvl">
          <ac:chgData name="Ty Cook" userId="e4564d75-fcf9-4cce-a788-1ce746ddb967" providerId="ADAL" clId="{5B7F4CC7-93F9-472E-A632-2AFF7242F2FD}" dt="2026-05-15T18:49:30.157" v="1086" actId="14100"/>
          <ac:spMkLst>
            <pc:docMk/>
            <pc:sldMk cId="1917102036" sldId="317"/>
            <ac:spMk id="44" creationId="{931A7706-58E4-D6DC-DCC4-DADBC7B9970C}"/>
          </ac:spMkLst>
        </pc:spChg>
        <pc:spChg chg="mod topLvl">
          <ac:chgData name="Ty Cook" userId="e4564d75-fcf9-4cce-a788-1ce746ddb967" providerId="ADAL" clId="{5B7F4CC7-93F9-472E-A632-2AFF7242F2FD}" dt="2026-05-15T18:49:36.987" v="1087" actId="1076"/>
          <ac:spMkLst>
            <pc:docMk/>
            <pc:sldMk cId="1917102036" sldId="317"/>
            <ac:spMk id="45" creationId="{114DA819-206E-659B-2F22-BD8698BCE60F}"/>
          </ac:spMkLst>
        </pc:spChg>
        <pc:spChg chg="mod">
          <ac:chgData name="Ty Cook" userId="e4564d75-fcf9-4cce-a788-1ce746ddb967" providerId="ADAL" clId="{5B7F4CC7-93F9-472E-A632-2AFF7242F2FD}" dt="2026-05-15T18:06:43.638" v="596" actId="1035"/>
          <ac:spMkLst>
            <pc:docMk/>
            <pc:sldMk cId="1917102036" sldId="317"/>
            <ac:spMk id="52" creationId="{FDDFBF87-CDBE-92E6-767D-E600209DAF23}"/>
          </ac:spMkLst>
        </pc:spChg>
        <pc:grpChg chg="add mod">
          <ac:chgData name="Ty Cook" userId="e4564d75-fcf9-4cce-a788-1ce746ddb967" providerId="ADAL" clId="{5B7F4CC7-93F9-472E-A632-2AFF7242F2FD}" dt="2026-05-15T18:50:37.480" v="1091" actId="207"/>
          <ac:grpSpMkLst>
            <pc:docMk/>
            <pc:sldMk cId="1917102036" sldId="317"/>
            <ac:grpSpMk id="41" creationId="{542E95BF-2928-C43A-3E76-57BE69FF2AD3}"/>
          </ac:grpSpMkLst>
        </pc:grpChg>
        <pc:grpChg chg="add del mod">
          <ac:chgData name="Ty Cook" userId="e4564d75-fcf9-4cce-a788-1ce746ddb967" providerId="ADAL" clId="{5B7F4CC7-93F9-472E-A632-2AFF7242F2FD}" dt="2026-05-15T18:48:04.853" v="1078" actId="165"/>
          <ac:grpSpMkLst>
            <pc:docMk/>
            <pc:sldMk cId="1917102036" sldId="317"/>
            <ac:grpSpMk id="42" creationId="{F59D9D9D-1136-8903-A5E6-4FD3A553B14E}"/>
          </ac:grpSpMkLst>
        </pc:grpChg>
      </pc:sldChg>
      <pc:sldChg chg="addSp delSp modSp mod modNotesTx">
        <pc:chgData name="Ty Cook" userId="e4564d75-fcf9-4cce-a788-1ce746ddb967" providerId="ADAL" clId="{5B7F4CC7-93F9-472E-A632-2AFF7242F2FD}" dt="2026-05-15T18:22:34.176" v="1026" actId="6549"/>
        <pc:sldMkLst>
          <pc:docMk/>
          <pc:sldMk cId="2585822233" sldId="803"/>
        </pc:sldMkLst>
        <pc:spChg chg="mod">
          <ac:chgData name="Ty Cook" userId="e4564d75-fcf9-4cce-a788-1ce746ddb967" providerId="ADAL" clId="{5B7F4CC7-93F9-472E-A632-2AFF7242F2FD}" dt="2026-05-15T18:13:58.559" v="734" actId="1076"/>
          <ac:spMkLst>
            <pc:docMk/>
            <pc:sldMk cId="2585822233" sldId="803"/>
            <ac:spMk id="40" creationId="{AE0ACA6B-F795-C588-0498-748592868D50}"/>
          </ac:spMkLst>
        </pc:spChg>
        <pc:spChg chg="mod">
          <ac:chgData name="Ty Cook" userId="e4564d75-fcf9-4cce-a788-1ce746ddb967" providerId="ADAL" clId="{5B7F4CC7-93F9-472E-A632-2AFF7242F2FD}" dt="2026-05-15T18:20:57.881" v="978" actId="1076"/>
          <ac:spMkLst>
            <pc:docMk/>
            <pc:sldMk cId="2585822233" sldId="803"/>
            <ac:spMk id="45" creationId="{38E75845-E0EF-8002-5A75-1A9252C321F5}"/>
          </ac:spMkLst>
        </pc:spChg>
        <pc:spChg chg="mod">
          <ac:chgData name="Ty Cook" userId="e4564d75-fcf9-4cce-a788-1ce746ddb967" providerId="ADAL" clId="{5B7F4CC7-93F9-472E-A632-2AFF7242F2FD}" dt="2026-05-15T18:15:51.361" v="815" actId="1076"/>
          <ac:spMkLst>
            <pc:docMk/>
            <pc:sldMk cId="2585822233" sldId="803"/>
            <ac:spMk id="80" creationId="{2BD3D165-3EF9-37C9-7EBA-7F74FC27B0A1}"/>
          </ac:spMkLst>
        </pc:spChg>
        <pc:spChg chg="mod">
          <ac:chgData name="Ty Cook" userId="e4564d75-fcf9-4cce-a788-1ce746ddb967" providerId="ADAL" clId="{5B7F4CC7-93F9-472E-A632-2AFF7242F2FD}" dt="2026-05-15T18:22:34.176" v="1026" actId="6549"/>
          <ac:spMkLst>
            <pc:docMk/>
            <pc:sldMk cId="2585822233" sldId="803"/>
            <ac:spMk id="82" creationId="{663F2A6E-25A0-71B7-C872-B87D4FA711E1}"/>
          </ac:spMkLst>
        </pc:spChg>
        <pc:spChg chg="mod">
          <ac:chgData name="Ty Cook" userId="e4564d75-fcf9-4cce-a788-1ce746ddb967" providerId="ADAL" clId="{5B7F4CC7-93F9-472E-A632-2AFF7242F2FD}" dt="2026-05-15T18:21:54.887" v="1007" actId="20577"/>
          <ac:spMkLst>
            <pc:docMk/>
            <pc:sldMk cId="2585822233" sldId="803"/>
            <ac:spMk id="84" creationId="{7E5B7D6E-BAAA-1DD8-3F09-64BE28BE9DB6}"/>
          </ac:spMkLst>
        </pc:spChg>
        <pc:grpChg chg="add mod">
          <ac:chgData name="Ty Cook" userId="e4564d75-fcf9-4cce-a788-1ce746ddb967" providerId="ADAL" clId="{5B7F4CC7-93F9-472E-A632-2AFF7242F2FD}" dt="2026-05-15T18:20:53.247" v="977" actId="1076"/>
          <ac:grpSpMkLst>
            <pc:docMk/>
            <pc:sldMk cId="2585822233" sldId="803"/>
            <ac:grpSpMk id="2" creationId="{F837FFAB-5A3A-627B-1FD4-90777B178F18}"/>
          </ac:grpSpMkLst>
        </pc:grpChg>
        <pc:picChg chg="mod">
          <ac:chgData name="Ty Cook" userId="e4564d75-fcf9-4cce-a788-1ce746ddb967" providerId="ADAL" clId="{5B7F4CC7-93F9-472E-A632-2AFF7242F2FD}" dt="2026-05-15T18:20:49.863" v="976" actId="164"/>
          <ac:picMkLst>
            <pc:docMk/>
            <pc:sldMk cId="2585822233" sldId="803"/>
            <ac:picMk id="27" creationId="{0FA0861E-1328-E6D8-4700-85C095FACCEF}"/>
          </ac:picMkLst>
        </pc:picChg>
        <pc:picChg chg="mod">
          <ac:chgData name="Ty Cook" userId="e4564d75-fcf9-4cce-a788-1ce746ddb967" providerId="ADAL" clId="{5B7F4CC7-93F9-472E-A632-2AFF7242F2FD}" dt="2026-05-15T18:20:49.863" v="976" actId="164"/>
          <ac:picMkLst>
            <pc:docMk/>
            <pc:sldMk cId="2585822233" sldId="803"/>
            <ac:picMk id="28" creationId="{5DCA8DDD-03C2-D7D9-150B-8757BEC7B366}"/>
          </ac:picMkLst>
        </pc:picChg>
        <pc:picChg chg="mod">
          <ac:chgData name="Ty Cook" userId="e4564d75-fcf9-4cce-a788-1ce746ddb967" providerId="ADAL" clId="{5B7F4CC7-93F9-472E-A632-2AFF7242F2FD}" dt="2026-05-15T18:20:49.863" v="976" actId="164"/>
          <ac:picMkLst>
            <pc:docMk/>
            <pc:sldMk cId="2585822233" sldId="803"/>
            <ac:picMk id="29" creationId="{FDAF2916-EBA3-D4C8-C514-9F2571DAC9AD}"/>
          </ac:picMkLst>
        </pc:picChg>
        <pc:picChg chg="mod">
          <ac:chgData name="Ty Cook" userId="e4564d75-fcf9-4cce-a788-1ce746ddb967" providerId="ADAL" clId="{5B7F4CC7-93F9-472E-A632-2AFF7242F2FD}" dt="2026-05-15T18:20:49.863" v="976" actId="164"/>
          <ac:picMkLst>
            <pc:docMk/>
            <pc:sldMk cId="2585822233" sldId="803"/>
            <ac:picMk id="30" creationId="{40AB358F-631B-541D-BBCD-3D6B5CC890E6}"/>
          </ac:picMkLst>
        </pc:picChg>
        <pc:picChg chg="add mod">
          <ac:chgData name="Ty Cook" userId="e4564d75-fcf9-4cce-a788-1ce746ddb967" providerId="ADAL" clId="{5B7F4CC7-93F9-472E-A632-2AFF7242F2FD}" dt="2026-05-15T18:16:25.019" v="818" actId="14100"/>
          <ac:picMkLst>
            <pc:docMk/>
            <pc:sldMk cId="2585822233" sldId="803"/>
            <ac:picMk id="2050" creationId="{820100AA-844F-E79D-EB52-4B9FF46C5121}"/>
          </ac:picMkLst>
        </pc:picChg>
        <pc:picChg chg="add mod">
          <ac:chgData name="Ty Cook" userId="e4564d75-fcf9-4cce-a788-1ce746ddb967" providerId="ADAL" clId="{5B7F4CC7-93F9-472E-A632-2AFF7242F2FD}" dt="2026-05-15T18:16:25.019" v="818" actId="14100"/>
          <ac:picMkLst>
            <pc:docMk/>
            <pc:sldMk cId="2585822233" sldId="803"/>
            <ac:picMk id="2052" creationId="{70C3F825-A45B-3993-DF0C-CEF82054DFD7}"/>
          </ac:picMkLst>
        </pc:picChg>
        <pc:picChg chg="add mod">
          <ac:chgData name="Ty Cook" userId="e4564d75-fcf9-4cce-a788-1ce746ddb967" providerId="ADAL" clId="{5B7F4CC7-93F9-472E-A632-2AFF7242F2FD}" dt="2026-05-15T18:21:36.004" v="982" actId="1076"/>
          <ac:picMkLst>
            <pc:docMk/>
            <pc:sldMk cId="2585822233" sldId="803"/>
            <ac:picMk id="2054" creationId="{7805C644-08DA-D84A-5C78-7F30C70EA24E}"/>
          </ac:picMkLst>
        </pc:picChg>
        <pc:cxnChg chg="del">
          <ac:chgData name="Ty Cook" userId="e4564d75-fcf9-4cce-a788-1ce746ddb967" providerId="ADAL" clId="{5B7F4CC7-93F9-472E-A632-2AFF7242F2FD}" dt="2026-05-15T18:15:40.777" v="813" actId="478"/>
          <ac:cxnSpMkLst>
            <pc:docMk/>
            <pc:sldMk cId="2585822233" sldId="803"/>
            <ac:cxnSpMk id="32" creationId="{43481BF6-1B65-82F8-95EE-C7685FF9EDF4}"/>
          </ac:cxnSpMkLst>
        </pc:cxnChg>
        <pc:cxnChg chg="mod">
          <ac:chgData name="Ty Cook" userId="e4564d75-fcf9-4cce-a788-1ce746ddb967" providerId="ADAL" clId="{5B7F4CC7-93F9-472E-A632-2AFF7242F2FD}" dt="2026-05-15T18:15:51.361" v="815" actId="1076"/>
          <ac:cxnSpMkLst>
            <pc:docMk/>
            <pc:sldMk cId="2585822233" sldId="803"/>
            <ac:cxnSpMk id="61" creationId="{7AC8C9F5-4151-98D1-3851-A41709EE9B6C}"/>
          </ac:cxnSpMkLst>
        </pc:cxnChg>
      </pc:sldChg>
      <pc:sldChg chg="delSp add mod ord modNotesTx">
        <pc:chgData name="Ty Cook" userId="e4564d75-fcf9-4cce-a788-1ce746ddb967" providerId="ADAL" clId="{5B7F4CC7-93F9-472E-A632-2AFF7242F2FD}" dt="2026-05-15T17:52:18.340" v="219" actId="20577"/>
        <pc:sldMkLst>
          <pc:docMk/>
          <pc:sldMk cId="483542051" sldId="902"/>
        </pc:sldMkLst>
        <pc:spChg chg="del">
          <ac:chgData name="Ty Cook" userId="e4564d75-fcf9-4cce-a788-1ce746ddb967" providerId="ADAL" clId="{5B7F4CC7-93F9-472E-A632-2AFF7242F2FD}" dt="2026-05-15T17:50:06.926" v="64" actId="478"/>
          <ac:spMkLst>
            <pc:docMk/>
            <pc:sldMk cId="483542051" sldId="902"/>
            <ac:spMk id="2" creationId="{E410FD00-F7E5-EFDC-C3BB-3340C4E5F177}"/>
          </ac:spMkLst>
        </pc:spChg>
      </pc:sldChg>
      <pc:sldChg chg="modSp add mod">
        <pc:chgData name="Ty Cook" userId="e4564d75-fcf9-4cce-a788-1ce746ddb967" providerId="ADAL" clId="{5B7F4CC7-93F9-472E-A632-2AFF7242F2FD}" dt="2026-05-15T17:54:25.975" v="423" actId="20577"/>
        <pc:sldMkLst>
          <pc:docMk/>
          <pc:sldMk cId="3891434933" sldId="3728"/>
        </pc:sldMkLst>
        <pc:spChg chg="mod">
          <ac:chgData name="Ty Cook" userId="e4564d75-fcf9-4cce-a788-1ce746ddb967" providerId="ADAL" clId="{5B7F4CC7-93F9-472E-A632-2AFF7242F2FD}" dt="2026-05-15T17:54:25.975" v="423" actId="20577"/>
          <ac:spMkLst>
            <pc:docMk/>
            <pc:sldMk cId="3891434933" sldId="3728"/>
            <ac:spMk id="2" creationId="{DFEA0810-DE91-8B8C-537C-70E4719368C3}"/>
          </ac:spMkLst>
        </pc:spChg>
      </pc:sldChg>
      <pc:sldChg chg="modSp add mod ord">
        <pc:chgData name="Ty Cook" userId="e4564d75-fcf9-4cce-a788-1ce746ddb967" providerId="ADAL" clId="{5B7F4CC7-93F9-472E-A632-2AFF7242F2FD}" dt="2026-05-15T18:20:01.334" v="975"/>
        <pc:sldMkLst>
          <pc:docMk/>
          <pc:sldMk cId="1063529008" sldId="3741"/>
        </pc:sldMkLst>
        <pc:spChg chg="mod">
          <ac:chgData name="Ty Cook" userId="e4564d75-fcf9-4cce-a788-1ce746ddb967" providerId="ADAL" clId="{5B7F4CC7-93F9-472E-A632-2AFF7242F2FD}" dt="2026-05-15T18:19:46.109" v="973" actId="20577"/>
          <ac:spMkLst>
            <pc:docMk/>
            <pc:sldMk cId="1063529008" sldId="3741"/>
            <ac:spMk id="2" creationId="{138880A4-3AF5-4212-ACBC-2B1F6FC4D9F1}"/>
          </ac:spMkLst>
        </pc:spChg>
      </pc:sldChg>
      <pc:sldChg chg="add ord">
        <pc:chgData name="Ty Cook" userId="e4564d75-fcf9-4cce-a788-1ce746ddb967" providerId="ADAL" clId="{5B7F4CC7-93F9-472E-A632-2AFF7242F2FD}" dt="2026-05-15T17:54:00.794" v="356"/>
        <pc:sldMkLst>
          <pc:docMk/>
          <pc:sldMk cId="1538704163" sldId="3757"/>
        </pc:sldMkLst>
      </pc:sldChg>
      <pc:sldChg chg="addSp delSp modSp new mod">
        <pc:chgData name="Ty Cook" userId="e4564d75-fcf9-4cce-a788-1ce746ddb967" providerId="ADAL" clId="{5B7F4CC7-93F9-472E-A632-2AFF7242F2FD}" dt="2026-05-15T18:18:43.468" v="861" actId="20577"/>
        <pc:sldMkLst>
          <pc:docMk/>
          <pc:sldMk cId="2364044749" sldId="3758"/>
        </pc:sldMkLst>
        <pc:spChg chg="mod">
          <ac:chgData name="Ty Cook" userId="e4564d75-fcf9-4cce-a788-1ce746ddb967" providerId="ADAL" clId="{5B7F4CC7-93F9-472E-A632-2AFF7242F2FD}" dt="2026-05-15T18:18:43.468" v="861" actId="20577"/>
          <ac:spMkLst>
            <pc:docMk/>
            <pc:sldMk cId="2364044749" sldId="3758"/>
            <ac:spMk id="2" creationId="{F1C33E2E-19B8-4B2A-BB94-5E94B4191EC9}"/>
          </ac:spMkLst>
        </pc:spChg>
        <pc:spChg chg="add">
          <ac:chgData name="Ty Cook" userId="e4564d75-fcf9-4cce-a788-1ce746ddb967" providerId="ADAL" clId="{5B7F4CC7-93F9-472E-A632-2AFF7242F2FD}" dt="2026-05-15T17:44:17.376" v="37"/>
          <ac:spMkLst>
            <pc:docMk/>
            <pc:sldMk cId="2364044749" sldId="3758"/>
            <ac:spMk id="4" creationId="{B48A5CF6-B721-BBC1-B488-9C17F0C5631F}"/>
          </ac:spMkLst>
        </pc:spChg>
        <pc:spChg chg="add del">
          <ac:chgData name="Ty Cook" userId="e4564d75-fcf9-4cce-a788-1ce746ddb967" providerId="ADAL" clId="{5B7F4CC7-93F9-472E-A632-2AFF7242F2FD}" dt="2026-05-15T17:54:57.558" v="430" actId="478"/>
          <ac:spMkLst>
            <pc:docMk/>
            <pc:sldMk cId="2364044749" sldId="3758"/>
            <ac:spMk id="7" creationId="{502C2C59-B774-FC5B-9078-85F05AACEFAC}"/>
          </ac:spMkLst>
        </pc:spChg>
        <pc:grpChg chg="add del mod">
          <ac:chgData name="Ty Cook" userId="e4564d75-fcf9-4cce-a788-1ce746ddb967" providerId="ADAL" clId="{5B7F4CC7-93F9-472E-A632-2AFF7242F2FD}" dt="2026-05-15T17:46:14.079" v="49" actId="165"/>
          <ac:grpSpMkLst>
            <pc:docMk/>
            <pc:sldMk cId="2364044749" sldId="3758"/>
            <ac:grpSpMk id="5" creationId="{6257AEAA-FECA-329A-8FE6-B6497E68BA3F}"/>
          </ac:grpSpMkLst>
        </pc:grpChg>
        <pc:grpChg chg="add del mod">
          <ac:chgData name="Ty Cook" userId="e4564d75-fcf9-4cce-a788-1ce746ddb967" providerId="ADAL" clId="{5B7F4CC7-93F9-472E-A632-2AFF7242F2FD}" dt="2026-05-15T18:17:22.248" v="827" actId="164"/>
          <ac:grpSpMkLst>
            <pc:docMk/>
            <pc:sldMk cId="2364044749" sldId="3758"/>
            <ac:grpSpMk id="12" creationId="{2953C6B7-B684-F7D7-46AE-B7BA870378C3}"/>
          </ac:grpSpMkLst>
        </pc:grpChg>
        <pc:picChg chg="add del mod">
          <ac:chgData name="Ty Cook" userId="e4564d75-fcf9-4cce-a788-1ce746ddb967" providerId="ADAL" clId="{5B7F4CC7-93F9-472E-A632-2AFF7242F2FD}" dt="2026-05-15T17:58:19.037" v="436" actId="478"/>
          <ac:picMkLst>
            <pc:docMk/>
            <pc:sldMk cId="2364044749" sldId="3758"/>
            <ac:picMk id="9" creationId="{A7C6C12E-1AE0-041E-2D7F-8BF3379FA93B}"/>
          </ac:picMkLst>
        </pc:picChg>
        <pc:picChg chg="add mod">
          <ac:chgData name="Ty Cook" userId="e4564d75-fcf9-4cce-a788-1ce746ddb967" providerId="ADAL" clId="{5B7F4CC7-93F9-472E-A632-2AFF7242F2FD}" dt="2026-05-15T17:58:23.937" v="437" actId="1076"/>
          <ac:picMkLst>
            <pc:docMk/>
            <pc:sldMk cId="2364044749" sldId="3758"/>
            <ac:picMk id="11" creationId="{462C6CC5-54F5-C35D-C796-C9ECF34D9F8A}"/>
          </ac:picMkLst>
        </pc:picChg>
        <pc:picChg chg="add del mod topLvl">
          <ac:chgData name="Ty Cook" userId="e4564d75-fcf9-4cce-a788-1ce746ddb967" providerId="ADAL" clId="{5B7F4CC7-93F9-472E-A632-2AFF7242F2FD}" dt="2026-05-15T17:46:18.150" v="51" actId="478"/>
          <ac:picMkLst>
            <pc:docMk/>
            <pc:sldMk cId="2364044749" sldId="3758"/>
            <ac:picMk id="1028" creationId="{85B3EEA1-3E5B-CD05-0331-AC7DC4966C80}"/>
          </ac:picMkLst>
        </pc:picChg>
        <pc:picChg chg="add del mod topLvl">
          <ac:chgData name="Ty Cook" userId="e4564d75-fcf9-4cce-a788-1ce746ddb967" providerId="ADAL" clId="{5B7F4CC7-93F9-472E-A632-2AFF7242F2FD}" dt="2026-05-15T17:46:18.150" v="51" actId="478"/>
          <ac:picMkLst>
            <pc:docMk/>
            <pc:sldMk cId="2364044749" sldId="3758"/>
            <ac:picMk id="1029" creationId="{641FBDFE-5709-BFD4-A5BF-2DBF265A9C45}"/>
          </ac:picMkLst>
        </pc:picChg>
        <pc:picChg chg="add mod topLvl">
          <ac:chgData name="Ty Cook" userId="e4564d75-fcf9-4cce-a788-1ce746ddb967" providerId="ADAL" clId="{5B7F4CC7-93F9-472E-A632-2AFF7242F2FD}" dt="2026-05-15T18:17:26.984" v="829" actId="1076"/>
          <ac:picMkLst>
            <pc:docMk/>
            <pc:sldMk cId="2364044749" sldId="3758"/>
            <ac:picMk id="1031" creationId="{4C494DE7-883E-D1B6-0358-077561A7860F}"/>
          </ac:picMkLst>
        </pc:picChg>
        <pc:picChg chg="add mod">
          <ac:chgData name="Ty Cook" userId="e4564d75-fcf9-4cce-a788-1ce746ddb967" providerId="ADAL" clId="{5B7F4CC7-93F9-472E-A632-2AFF7242F2FD}" dt="2026-05-15T18:18:26.982" v="848" actId="1076"/>
          <ac:picMkLst>
            <pc:docMk/>
            <pc:sldMk cId="2364044749" sldId="3758"/>
            <ac:picMk id="1033" creationId="{2C0D8930-7FC0-51F3-0F89-707F095D10CC}"/>
          </ac:picMkLst>
        </pc:picChg>
        <pc:picChg chg="add mod topLvl">
          <ac:chgData name="Ty Cook" userId="e4564d75-fcf9-4cce-a788-1ce746ddb967" providerId="ADAL" clId="{5B7F4CC7-93F9-472E-A632-2AFF7242F2FD}" dt="2026-05-15T18:17:26.984" v="829" actId="1076"/>
          <ac:picMkLst>
            <pc:docMk/>
            <pc:sldMk cId="2364044749" sldId="3758"/>
            <ac:picMk id="1035" creationId="{921145E5-15CB-AE0E-CF43-C05289FE0663}"/>
          </ac:picMkLst>
        </pc:picChg>
        <pc:picChg chg="add mod">
          <ac:chgData name="Ty Cook" userId="e4564d75-fcf9-4cce-a788-1ce746ddb967" providerId="ADAL" clId="{5B7F4CC7-93F9-472E-A632-2AFF7242F2FD}" dt="2026-05-15T18:18:28.026" v="849" actId="1076"/>
          <ac:picMkLst>
            <pc:docMk/>
            <pc:sldMk cId="2364044749" sldId="3758"/>
            <ac:picMk id="1037" creationId="{973AB59B-5338-CDA2-C432-EAA792810B2C}"/>
          </ac:picMkLst>
        </pc:picChg>
      </pc:sldChg>
      <pc:sldChg chg="addSp delSp modSp new del mod ord">
        <pc:chgData name="Ty Cook" userId="e4564d75-fcf9-4cce-a788-1ce746ddb967" providerId="ADAL" clId="{5B7F4CC7-93F9-472E-A632-2AFF7242F2FD}" dt="2026-05-15T17:52:27.436" v="220" actId="47"/>
        <pc:sldMkLst>
          <pc:docMk/>
          <pc:sldMk cId="2945286460" sldId="3759"/>
        </pc:sldMkLst>
        <pc:spChg chg="mod">
          <ac:chgData name="Ty Cook" userId="e4564d75-fcf9-4cce-a788-1ce746ddb967" providerId="ADAL" clId="{5B7F4CC7-93F9-472E-A632-2AFF7242F2FD}" dt="2026-05-15T17:50:36.058" v="91" actId="20577"/>
          <ac:spMkLst>
            <pc:docMk/>
            <pc:sldMk cId="2945286460" sldId="3759"/>
            <ac:spMk id="2" creationId="{245FF4E5-5116-A3F3-4513-7AD787458D71}"/>
          </ac:spMkLst>
        </pc:spChg>
        <pc:spChg chg="add del mod">
          <ac:chgData name="Ty Cook" userId="e4564d75-fcf9-4cce-a788-1ce746ddb967" providerId="ADAL" clId="{5B7F4CC7-93F9-472E-A632-2AFF7242F2FD}" dt="2026-05-15T17:51:38.063" v="150"/>
          <ac:spMkLst>
            <pc:docMk/>
            <pc:sldMk cId="2945286460" sldId="3759"/>
            <ac:spMk id="4" creationId="{5E17FB97-E0E3-7457-DC49-504E302901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13AAE-18D8-40A6-84FE-B4303DA14EE1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5E9FD-8713-46AA-AB2E-F7A35E04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Potential New Clients 2026/27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Finland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Sweden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Pakistan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Thailand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Egypt</a:t>
            </a:r>
          </a:p>
          <a:p>
            <a:pPr marL="176679" indent="-176679">
              <a:buFontTx/>
              <a:buChar char="-"/>
            </a:pPr>
            <a:endParaRPr lang="en-US"/>
          </a:p>
          <a:p>
            <a:pPr marL="176679" indent="-176679">
              <a:buFontTx/>
              <a:buChar char="-"/>
            </a:pPr>
            <a:endParaRPr lang="en-US"/>
          </a:p>
          <a:p>
            <a:pPr marL="176679" indent="-176679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F6635-A973-4AC7-9773-D1465BBE68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6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A5EFB-3D72-74C1-93B0-929BA9FE4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1CC8B5-0BC6-AC16-56A2-BE96717C92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4CD072-68DB-4391-AE44-175882CEBD1A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04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998BE928-6BD3-EAE1-162D-8E559E873A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5325"/>
            <a:ext cx="6202362" cy="3489325"/>
          </a:xfrm>
          <a:ln cap="flat"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7FB4985-BAEA-1199-686F-047EB3BB3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Investments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US, NATO, VE, INDOPACOM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International Users through SMSA contract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DEV Surge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ODU and PTOC support </a:t>
            </a:r>
          </a:p>
        </p:txBody>
      </p:sp>
    </p:spTree>
    <p:extLst>
      <p:ext uri="{BB962C8B-B14F-4D97-AF65-F5344CB8AC3E}">
        <p14:creationId xmlns:p14="http://schemas.microsoft.com/office/powerpoint/2010/main" val="246680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EDAAD8-0153-45F5-8667-61CB96601AA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Valkyrie’s team can help you navigate the challenges and make the most  cost- effective recommendations to meet your needs.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Valkyrie has developed an implemented major changes to high-cost communications architectures, to developing low-cost special boxes to create new training capabilities, down to no-cost simulation techniques (slightly altering how the simulation is used) to create new presentations to the training audience.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5E9FD-8713-46AA-AB2E-F7A35E04B9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F6635-A973-4AC7-9773-D1465BBE68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F6635-A973-4AC7-9773-D1465BBE68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9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F6635-A973-4AC7-9773-D1465BBE68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6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6401CB-A442-68CB-FD6C-81FB40B9E16F}"/>
              </a:ext>
            </a:extLst>
          </p:cNvPr>
          <p:cNvSpPr/>
          <p:nvPr userDrawn="1"/>
        </p:nvSpPr>
        <p:spPr>
          <a:xfrm flipH="1" flipV="1">
            <a:off x="1332789" y="856488"/>
            <a:ext cx="10478212" cy="6020582"/>
          </a:xfrm>
          <a:custGeom>
            <a:avLst/>
            <a:gdLst>
              <a:gd name="connsiteX0" fmla="*/ 8133809 w 10478212"/>
              <a:gd name="connsiteY0" fmla="*/ 6020582 h 6020582"/>
              <a:gd name="connsiteX1" fmla="*/ 0 w 10478212"/>
              <a:gd name="connsiteY1" fmla="*/ 6020582 h 6020582"/>
              <a:gd name="connsiteX2" fmla="*/ 0 w 10478212"/>
              <a:gd name="connsiteY2" fmla="*/ 0 h 6020582"/>
              <a:gd name="connsiteX3" fmla="*/ 8430842 w 10478212"/>
              <a:gd name="connsiteY3" fmla="*/ 0 h 6020582"/>
              <a:gd name="connsiteX4" fmla="*/ 10478212 w 10478212"/>
              <a:gd name="connsiteY4" fmla="*/ 6019966 h 6020582"/>
              <a:gd name="connsiteX5" fmla="*/ 8133809 w 10478212"/>
              <a:gd name="connsiteY5" fmla="*/ 6019966 h 602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8212" h="6020582">
                <a:moveTo>
                  <a:pt x="8133809" y="6020582"/>
                </a:moveTo>
                <a:lnTo>
                  <a:pt x="0" y="6020582"/>
                </a:lnTo>
                <a:lnTo>
                  <a:pt x="0" y="0"/>
                </a:lnTo>
                <a:lnTo>
                  <a:pt x="8430842" y="0"/>
                </a:lnTo>
                <a:lnTo>
                  <a:pt x="10478212" y="6019966"/>
                </a:lnTo>
                <a:lnTo>
                  <a:pt x="8133809" y="6019966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8F8134-69F2-5246-69B7-C883B5AB0BA7}"/>
              </a:ext>
            </a:extLst>
          </p:cNvPr>
          <p:cNvSpPr/>
          <p:nvPr userDrawn="1"/>
        </p:nvSpPr>
        <p:spPr>
          <a:xfrm flipH="1" flipV="1">
            <a:off x="1231187" y="-17506"/>
            <a:ext cx="10960812" cy="6894576"/>
          </a:xfrm>
          <a:custGeom>
            <a:avLst/>
            <a:gdLst>
              <a:gd name="connsiteX0" fmla="*/ 8616409 w 10960812"/>
              <a:gd name="connsiteY0" fmla="*/ 6894576 h 6894576"/>
              <a:gd name="connsiteX1" fmla="*/ 0 w 10960812"/>
              <a:gd name="connsiteY1" fmla="*/ 6894576 h 6894576"/>
              <a:gd name="connsiteX2" fmla="*/ 0 w 10960812"/>
              <a:gd name="connsiteY2" fmla="*/ 0 h 6894576"/>
              <a:gd name="connsiteX3" fmla="*/ 8616409 w 10960812"/>
              <a:gd name="connsiteY3" fmla="*/ 0 h 6894576"/>
              <a:gd name="connsiteX4" fmla="*/ 8616409 w 10960812"/>
              <a:gd name="connsiteY4" fmla="*/ 615 h 6894576"/>
              <a:gd name="connsiteX5" fmla="*/ 10960812 w 10960812"/>
              <a:gd name="connsiteY5" fmla="*/ 6893960 h 6894576"/>
              <a:gd name="connsiteX6" fmla="*/ 8616409 w 10960812"/>
              <a:gd name="connsiteY6" fmla="*/ 6893960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0812" h="6894576">
                <a:moveTo>
                  <a:pt x="8616409" y="6894576"/>
                </a:moveTo>
                <a:lnTo>
                  <a:pt x="0" y="6894576"/>
                </a:lnTo>
                <a:lnTo>
                  <a:pt x="0" y="0"/>
                </a:lnTo>
                <a:lnTo>
                  <a:pt x="8616409" y="0"/>
                </a:lnTo>
                <a:lnTo>
                  <a:pt x="8616409" y="615"/>
                </a:lnTo>
                <a:lnTo>
                  <a:pt x="10960812" y="6893960"/>
                </a:lnTo>
                <a:lnTo>
                  <a:pt x="8616409" y="689396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BD23DEC-B3CC-8C78-FDD9-9214D5869178}"/>
              </a:ext>
            </a:extLst>
          </p:cNvPr>
          <p:cNvSpPr/>
          <p:nvPr userDrawn="1"/>
        </p:nvSpPr>
        <p:spPr>
          <a:xfrm flipH="1" flipV="1">
            <a:off x="1898506" y="1420368"/>
            <a:ext cx="2509503" cy="5456702"/>
          </a:xfrm>
          <a:custGeom>
            <a:avLst/>
            <a:gdLst>
              <a:gd name="connsiteX0" fmla="*/ 2509503 w 2509503"/>
              <a:gd name="connsiteY0" fmla="*/ 5456086 h 5456702"/>
              <a:gd name="connsiteX1" fmla="*/ 2344403 w 2509503"/>
              <a:gd name="connsiteY1" fmla="*/ 5456086 h 5456702"/>
              <a:gd name="connsiteX2" fmla="*/ 488807 w 2509503"/>
              <a:gd name="connsiteY2" fmla="*/ 0 h 5456702"/>
              <a:gd name="connsiteX3" fmla="*/ 653907 w 2509503"/>
              <a:gd name="connsiteY3" fmla="*/ 0 h 5456702"/>
              <a:gd name="connsiteX4" fmla="*/ 165100 w 2509503"/>
              <a:gd name="connsiteY4" fmla="*/ 5456702 h 5456702"/>
              <a:gd name="connsiteX5" fmla="*/ 0 w 2509503"/>
              <a:gd name="connsiteY5" fmla="*/ 5456702 h 5456702"/>
              <a:gd name="connsiteX6" fmla="*/ 0 w 2509503"/>
              <a:gd name="connsiteY6" fmla="*/ 5456086 h 5456702"/>
              <a:gd name="connsiteX7" fmla="*/ 165100 w 2509503"/>
              <a:gd name="connsiteY7" fmla="*/ 5456086 h 54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9503" h="5456702">
                <a:moveTo>
                  <a:pt x="2509503" y="5456086"/>
                </a:moveTo>
                <a:lnTo>
                  <a:pt x="2344403" y="5456086"/>
                </a:lnTo>
                <a:lnTo>
                  <a:pt x="488807" y="0"/>
                </a:lnTo>
                <a:lnTo>
                  <a:pt x="653907" y="0"/>
                </a:lnTo>
                <a:close/>
                <a:moveTo>
                  <a:pt x="165100" y="5456702"/>
                </a:moveTo>
                <a:lnTo>
                  <a:pt x="0" y="5456702"/>
                </a:lnTo>
                <a:lnTo>
                  <a:pt x="0" y="5456086"/>
                </a:lnTo>
                <a:lnTo>
                  <a:pt x="165100" y="54560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7C357DD-AC4D-4627-DF8D-BD36AB40C246}"/>
              </a:ext>
            </a:extLst>
          </p:cNvPr>
          <p:cNvSpPr/>
          <p:nvPr userDrawn="1"/>
        </p:nvSpPr>
        <p:spPr>
          <a:xfrm rot="3174144" flipH="1" flipV="1">
            <a:off x="8167138" y="-108795"/>
            <a:ext cx="5992514" cy="3859787"/>
          </a:xfrm>
          <a:custGeom>
            <a:avLst/>
            <a:gdLst>
              <a:gd name="connsiteX0" fmla="*/ 5992514 w 5992514"/>
              <a:gd name="connsiteY0" fmla="*/ 1017293 h 3859787"/>
              <a:gd name="connsiteX1" fmla="*/ 3842941 w 5992514"/>
              <a:gd name="connsiteY1" fmla="*/ 3859787 h 3859787"/>
              <a:gd name="connsiteX2" fmla="*/ 0 w 5992514"/>
              <a:gd name="connsiteY2" fmla="*/ 953647 h 3859787"/>
              <a:gd name="connsiteX3" fmla="*/ 2868771 w 5992514"/>
              <a:gd name="connsiteY3" fmla="*/ 0 h 3859787"/>
              <a:gd name="connsiteX4" fmla="*/ 5929007 w 5992514"/>
              <a:gd name="connsiteY4" fmla="*/ 1017294 h 38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514" h="3859787">
                <a:moveTo>
                  <a:pt x="5992514" y="1017293"/>
                </a:moveTo>
                <a:lnTo>
                  <a:pt x="3842941" y="3859787"/>
                </a:lnTo>
                <a:lnTo>
                  <a:pt x="0" y="953647"/>
                </a:lnTo>
                <a:lnTo>
                  <a:pt x="2868771" y="0"/>
                </a:lnTo>
                <a:lnTo>
                  <a:pt x="5929007" y="1017294"/>
                </a:lnTo>
                <a:close/>
              </a:path>
            </a:pathLst>
          </a:custGeom>
          <a:gradFill flip="none" rotWithShape="1">
            <a:gsLst>
              <a:gs pos="34000">
                <a:srgbClr val="094074"/>
              </a:gs>
              <a:gs pos="97000">
                <a:schemeClr val="tx1">
                  <a:alpha val="22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87DCD7-6FC8-52CE-AF1C-A70FF7E95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3695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US"/>
              <a:t>Opening Title Slide</a:t>
            </a:r>
            <a:br>
              <a:rPr lang="en-US"/>
            </a:br>
            <a:r>
              <a:rPr lang="en-US"/>
              <a:t>Arial Bold 42pt.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C307BC-77C1-8206-F7D4-A0BABF3B7C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3695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en-US"/>
              <a:t>Subtitle, Arial 24pt.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D912D0-188D-7656-7D4E-D4F1D630E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504" y="5793740"/>
            <a:ext cx="3341981" cy="8728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15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FC74FE-54BD-4A33-AD76-7AB25ECD3B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1050"/>
            </a:lvl1pPr>
          </a:lstStyle>
          <a:p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r>
              <a:rPr lang="en-US" sz="105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2" y="2426507"/>
            <a:ext cx="55245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DA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2" y="4541659"/>
            <a:ext cx="5524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DA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198562"/>
            <a:ext cx="5562600" cy="1188720"/>
          </a:xfrm>
        </p:spPr>
        <p:txBody>
          <a:bodyPr>
            <a:noAutofit/>
          </a:bodyPr>
          <a:lstStyle>
            <a:lvl1pPr marL="0" indent="0">
              <a:buNone/>
              <a:defRPr sz="1125" i="1"/>
            </a:lvl1pPr>
            <a:lvl2pPr>
              <a:defRPr sz="1125" i="1"/>
            </a:lvl2pPr>
            <a:lvl3pPr>
              <a:defRPr sz="1200" i="1"/>
            </a:lvl3pPr>
            <a:lvl4pPr>
              <a:defRPr sz="1200" i="1"/>
            </a:lvl4pPr>
            <a:lvl5pPr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900" dirty="0" smtClean="0"/>
            </a:lvl1pPr>
          </a:lstStyle>
          <a:p>
            <a:pPr lvl="0"/>
            <a:r>
              <a:rPr lang="en-US"/>
              <a:t>Insert Notable Program</a:t>
            </a:r>
          </a:p>
          <a:p>
            <a:pPr lvl="0"/>
            <a:r>
              <a:rPr lang="en-US"/>
              <a:t>Insert Notable Program</a:t>
            </a:r>
          </a:p>
          <a:p>
            <a:pPr lvl="0"/>
            <a:r>
              <a:rPr lang="en-US"/>
              <a:t>Insert Notable Program</a:t>
            </a:r>
          </a:p>
          <a:p>
            <a:pPr lvl="0"/>
            <a:r>
              <a:rPr lang="en-US"/>
              <a:t>Insert Notable Program</a:t>
            </a:r>
          </a:p>
          <a:p>
            <a:pPr lvl="0"/>
            <a:r>
              <a:rPr lang="en-US"/>
              <a:t>Insert Notable Program</a:t>
            </a:r>
          </a:p>
          <a:p>
            <a:pPr lvl="0"/>
            <a:r>
              <a:rPr lang="en-US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1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8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121313D-E6F2-CCFC-A297-21576AE7B9C1}"/>
              </a:ext>
            </a:extLst>
          </p:cNvPr>
          <p:cNvSpPr/>
          <p:nvPr userDrawn="1"/>
        </p:nvSpPr>
        <p:spPr>
          <a:xfrm flipH="1" flipV="1">
            <a:off x="5733144" y="-17597"/>
            <a:ext cx="6385469" cy="6894014"/>
          </a:xfrm>
          <a:custGeom>
            <a:avLst/>
            <a:gdLst>
              <a:gd name="connsiteX0" fmla="*/ 6385469 w 6385469"/>
              <a:gd name="connsiteY0" fmla="*/ 6894014 h 6894014"/>
              <a:gd name="connsiteX1" fmla="*/ 3860437 w 6385469"/>
              <a:gd name="connsiteY1" fmla="*/ 6894014 h 6894014"/>
              <a:gd name="connsiteX2" fmla="*/ 3860437 w 6385469"/>
              <a:gd name="connsiteY2" fmla="*/ 6893927 h 6894014"/>
              <a:gd name="connsiteX3" fmla="*/ 2524669 w 6385469"/>
              <a:gd name="connsiteY3" fmla="*/ 6893927 h 6894014"/>
              <a:gd name="connsiteX4" fmla="*/ 2524669 w 6385469"/>
              <a:gd name="connsiteY4" fmla="*/ 6893517 h 6894014"/>
              <a:gd name="connsiteX5" fmla="*/ 0 w 6385469"/>
              <a:gd name="connsiteY5" fmla="*/ 497 h 6894014"/>
              <a:gd name="connsiteX6" fmla="*/ 2524669 w 6385469"/>
              <a:gd name="connsiteY6" fmla="*/ 497 h 6894014"/>
              <a:gd name="connsiteX7" fmla="*/ 2524669 w 6385469"/>
              <a:gd name="connsiteY7" fmla="*/ 86 h 6894014"/>
              <a:gd name="connsiteX8" fmla="*/ 3860437 w 6385469"/>
              <a:gd name="connsiteY8" fmla="*/ 86 h 6894014"/>
              <a:gd name="connsiteX9" fmla="*/ 3860437 w 6385469"/>
              <a:gd name="connsiteY9" fmla="*/ 0 h 689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5469" h="6894014">
                <a:moveTo>
                  <a:pt x="6385469" y="6894014"/>
                </a:moveTo>
                <a:lnTo>
                  <a:pt x="3860437" y="6894014"/>
                </a:lnTo>
                <a:lnTo>
                  <a:pt x="3860437" y="6893927"/>
                </a:lnTo>
                <a:lnTo>
                  <a:pt x="2524669" y="6893927"/>
                </a:lnTo>
                <a:lnTo>
                  <a:pt x="2524669" y="6893517"/>
                </a:lnTo>
                <a:lnTo>
                  <a:pt x="0" y="497"/>
                </a:lnTo>
                <a:lnTo>
                  <a:pt x="2524669" y="497"/>
                </a:lnTo>
                <a:lnTo>
                  <a:pt x="2524669" y="86"/>
                </a:lnTo>
                <a:lnTo>
                  <a:pt x="3860437" y="86"/>
                </a:lnTo>
                <a:lnTo>
                  <a:pt x="3860437" y="0"/>
                </a:lnTo>
                <a:close/>
              </a:path>
            </a:pathLst>
          </a:custGeom>
          <a:gradFill>
            <a:gsLst>
              <a:gs pos="89000">
                <a:schemeClr val="bg1">
                  <a:lumMod val="95000"/>
                </a:schemeClr>
              </a:gs>
              <a:gs pos="18000">
                <a:schemeClr val="bg1">
                  <a:lumMod val="85000"/>
                </a:schemeClr>
              </a:gs>
              <a:gs pos="12000">
                <a:schemeClr val="accent1">
                  <a:lumMod val="0"/>
                  <a:lumOff val="100000"/>
                  <a:alpha val="0"/>
                </a:schemeClr>
              </a:gs>
              <a:gs pos="93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FC74FE-54BD-4A33-AD76-7AB25ECD3B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900"/>
            </a:lvl1pPr>
          </a:lstStyle>
          <a:p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pPr marL="171450" marR="0" lvl="0" indent="-17145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050"/>
              <a:t>Insert capabilities</a:t>
            </a:r>
          </a:p>
          <a:p>
            <a:r>
              <a:rPr lang="en-US" sz="105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2" y="2422410"/>
            <a:ext cx="55245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DA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2" y="4541659"/>
            <a:ext cx="5524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DA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06403"/>
            <a:ext cx="5562600" cy="1185229"/>
          </a:xfrm>
        </p:spPr>
        <p:txBody>
          <a:bodyPr>
            <a:noAutofit/>
          </a:bodyPr>
          <a:lstStyle>
            <a:lvl1pPr marL="0" indent="0">
              <a:buNone/>
              <a:defRPr sz="1125" i="1"/>
            </a:lvl1pPr>
            <a:lvl2pPr>
              <a:defRPr sz="1125" i="1"/>
            </a:lvl2pPr>
            <a:lvl3pPr>
              <a:defRPr sz="1200" i="1"/>
            </a:lvl3pPr>
            <a:lvl4pPr>
              <a:defRPr sz="1200" i="1"/>
            </a:lvl4pPr>
            <a:lvl5pPr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900" dirty="0" smtClean="0"/>
            </a:lvl1pPr>
          </a:lstStyle>
          <a:p>
            <a:pPr lvl="0"/>
            <a:r>
              <a:rPr lang="en-US"/>
              <a:t>Insert Notable Program</a:t>
            </a:r>
          </a:p>
          <a:p>
            <a:pPr lvl="0"/>
            <a:r>
              <a:rPr lang="en-US"/>
              <a:t>Insert Notable Program</a:t>
            </a:r>
          </a:p>
          <a:p>
            <a:pPr lvl="0"/>
            <a:r>
              <a:rPr lang="en-US"/>
              <a:t>Insert Notable Program</a:t>
            </a:r>
          </a:p>
          <a:p>
            <a:pPr lvl="0"/>
            <a:r>
              <a:rPr lang="en-US"/>
              <a:t>Insert Notable Program</a:t>
            </a:r>
          </a:p>
          <a:p>
            <a:pPr lvl="0"/>
            <a:r>
              <a:rPr lang="en-US"/>
              <a:t>Insert Notable Program</a:t>
            </a:r>
          </a:p>
          <a:p>
            <a:pPr lvl="0"/>
            <a:r>
              <a:rPr lang="en-US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1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16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640E9-289E-B3FA-D7C8-4B9162A2B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55403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E0453-9803-63DA-E14C-799FB4D6A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21776"/>
            <a:ext cx="5540375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5A52B-331E-7D72-3DE9-6FB94CE70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7864"/>
            <a:ext cx="56144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854FD-CEB0-DBB1-6042-ED4F44F9B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21776"/>
            <a:ext cx="5614416" cy="3924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01085-36E2-D630-3998-6C9FBCD5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A49004-49F5-48DD-B077-3992CC7A58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1E2FE-5324-4DA7-0DB9-5415410C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B8CE4-4B69-C322-E329-FE99F63A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D9871D6-A7AD-82AD-EECB-115091BA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170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3123-D972-C835-F801-B60F7957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0F1D4-E5E9-6B1D-412C-D9FF257D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AA0F40-1F25-4D3F-8068-F4ED4994B2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08172-A1A3-FD59-5606-C4167B61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C0EFF-808B-7E4E-8DDD-CC55907C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6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FF1439-158C-4558-AE07-1A13F2710D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66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FF1439-158C-4558-AE07-1A13F2710D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/>
            <a:fld id="{EC4CAE64-2259-465B-B421-9D914A9A81ED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4" y="6435039"/>
            <a:ext cx="1088571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5" y="6447630"/>
            <a:ext cx="0" cy="182562"/>
          </a:xfrm>
          <a:prstGeom prst="line">
            <a:avLst/>
          </a:prstGeom>
          <a:ln w="12700">
            <a:solidFill>
              <a:srgbClr val="D92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1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70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504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C24-0905-D1F1-154C-29698F9F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4314825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EC1-9BD1-8E70-A67D-AD9FCF20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5"/>
            <a:ext cx="6603428" cy="495865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0C909-BE00-01DD-3FAD-D08EA96FF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057399"/>
            <a:ext cx="4314825" cy="388867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B0E6D-F2E4-1C93-7E59-D64A317C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5169706-4089-41DE-B310-309C2E00E8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1C392-FC19-0B42-D5A0-294A3324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46DA5-DFC4-9218-7DA3-2CCD8E60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92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0971-11DD-A751-5DEE-B19BB19F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EC85A-35BC-404C-5DC2-9E0AD871A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CA67C-ACC7-C87C-8139-3C64E456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BC46BD-8CAD-4461-A89E-9E78AEBC70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27196-6D2E-5FC6-6CF6-AB76E97B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711A2-E609-00BD-3D57-4E18117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27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5536C-9A63-C668-D7A7-612DC188A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CA8DF-F32D-B53E-4243-77B3D012D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CFC38-F546-1B1A-5EA3-08A0BC09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AB71B3-48B1-42A2-94CA-C110BBDCEB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26917-1787-B2D8-D574-04388EB1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256D2-54E6-55E5-9D26-AA3E8AF2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66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2558C0-F83A-3C22-D36C-B5A224AB6DF8}"/>
              </a:ext>
            </a:extLst>
          </p:cNvPr>
          <p:cNvSpPr/>
          <p:nvPr userDrawn="1"/>
        </p:nvSpPr>
        <p:spPr>
          <a:xfrm>
            <a:off x="205408" y="199513"/>
            <a:ext cx="11774949" cy="6065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310EA-EBAC-952D-ECFF-D713EE33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161B640-55E3-40A4-A391-63E7528B40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F742E-BB41-1A0C-DA50-23FDFD823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00A370F3-84A1-4240-B120-1847FC118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9B37FC-39DA-70B1-ECEA-68C1FE14B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31" y="2801112"/>
            <a:ext cx="4066040" cy="1255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E09196-1FDD-8FCE-DCBF-065545B901A5}"/>
              </a:ext>
            </a:extLst>
          </p:cNvPr>
          <p:cNvSpPr txBox="1"/>
          <p:nvPr userDrawn="1"/>
        </p:nvSpPr>
        <p:spPr>
          <a:xfrm>
            <a:off x="10341884" y="6435039"/>
            <a:ext cx="1088571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9407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valkyrie.com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F299DC-DFB0-89E3-4C7D-F180B93738AD}"/>
              </a:ext>
            </a:extLst>
          </p:cNvPr>
          <p:cNvCxnSpPr>
            <a:cxnSpLocks/>
          </p:cNvCxnSpPr>
          <p:nvPr userDrawn="1"/>
        </p:nvCxnSpPr>
        <p:spPr>
          <a:xfrm>
            <a:off x="11430455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49132A-B5CC-847A-64E9-DA47CF2702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689" y="44662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POC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CBC6C23-E8C5-2A76-55C2-257E11A223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689" y="49107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1403" b="0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POC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184CBDA-8B42-AB34-E018-02CD9ACDFE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0689" y="5398517"/>
            <a:ext cx="5256212" cy="698572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Phone:</a:t>
            </a:r>
          </a:p>
          <a:p>
            <a:pPr lvl="0"/>
            <a:r>
              <a:rPr lang="en-US"/>
              <a:t>Email: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041C15B-3000-C418-4613-F4D4793382CE}"/>
              </a:ext>
            </a:extLst>
          </p:cNvPr>
          <p:cNvSpPr/>
          <p:nvPr userDrawn="1"/>
        </p:nvSpPr>
        <p:spPr>
          <a:xfrm flipH="1" flipV="1">
            <a:off x="11232025" y="-12701"/>
            <a:ext cx="959972" cy="232727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14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to Slide, Arial Bold 32pt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47D468-8124-4882-A9BF-ADABD1C75A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5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78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 Platform for Growth"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ship, watercraft, transport&#10;&#10;Description automatically generated">
            <a:extLst>
              <a:ext uri="{FF2B5EF4-FFF2-40B4-BE49-F238E27FC236}">
                <a16:creationId xmlns:a16="http://schemas.microsoft.com/office/drawing/2014/main" id="{A9BB972F-FBE0-46F5-B6CC-1C5C4C9E1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03" b="15545"/>
          <a:stretch/>
        </p:blipFill>
        <p:spPr>
          <a:xfrm>
            <a:off x="0" y="1"/>
            <a:ext cx="12192000" cy="7431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469C730-F04C-4E8D-9F09-C0C755B448A3}"/>
              </a:ext>
            </a:extLst>
          </p:cNvPr>
          <p:cNvSpPr/>
          <p:nvPr userDrawn="1"/>
        </p:nvSpPr>
        <p:spPr>
          <a:xfrm>
            <a:off x="0" y="0"/>
            <a:ext cx="12192000" cy="755220"/>
          </a:xfrm>
          <a:prstGeom prst="rect">
            <a:avLst/>
          </a:prstGeom>
          <a:gradFill flip="none" rotWithShape="1">
            <a:gsLst>
              <a:gs pos="27000">
                <a:srgbClr val="82C0FF">
                  <a:alpha val="58000"/>
                </a:srgbClr>
              </a:gs>
              <a:gs pos="87000">
                <a:srgbClr val="040C6C"/>
              </a:gs>
              <a:gs pos="75000">
                <a:srgbClr val="040C6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2C85DB8-8B32-4188-A8E3-F38EE17A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" y="72195"/>
            <a:ext cx="9245600" cy="563565"/>
          </a:xfrm>
        </p:spPr>
        <p:txBody>
          <a:bodyPr>
            <a:normAutofit/>
          </a:bodyPr>
          <a:lstStyle>
            <a:lvl1pPr algn="l">
              <a:defRPr sz="13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4F0C05-B09D-4643-AE3E-DEB3D016EDFF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755220"/>
            <a:ext cx="12192000" cy="0"/>
          </a:xfrm>
          <a:prstGeom prst="line">
            <a:avLst/>
          </a:prstGeom>
          <a:ln w="28575">
            <a:solidFill>
              <a:srgbClr val="44A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uploaded logo">
            <a:extLst>
              <a:ext uri="{FF2B5EF4-FFF2-40B4-BE49-F238E27FC236}">
                <a16:creationId xmlns:a16="http://schemas.microsoft.com/office/drawing/2014/main" id="{C6B8CC85-01AF-4EBA-BC3C-2E7F3A5CFC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531" y="99059"/>
            <a:ext cx="441341" cy="3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C5B999-C662-48A8-A069-DBF2D5187B49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77301"/>
            <a:ext cx="12192000" cy="0"/>
          </a:xfrm>
          <a:prstGeom prst="line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9">
            <a:extLst>
              <a:ext uri="{FF2B5EF4-FFF2-40B4-BE49-F238E27FC236}">
                <a16:creationId xmlns:a16="http://schemas.microsoft.com/office/drawing/2014/main" id="{34B4BF1C-D1F6-4C14-99D9-F410548C432E}"/>
              </a:ext>
            </a:extLst>
          </p:cNvPr>
          <p:cNvSpPr/>
          <p:nvPr userDrawn="1"/>
        </p:nvSpPr>
        <p:spPr>
          <a:xfrm>
            <a:off x="0" y="6494112"/>
            <a:ext cx="12192000" cy="365123"/>
          </a:xfrm>
          <a:prstGeom prst="rect">
            <a:avLst/>
          </a:prstGeom>
          <a:solidFill>
            <a:srgbClr val="040C6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A9CB283D-3E8B-4812-9F6E-2746E45DB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7234" y="6609622"/>
            <a:ext cx="2444151" cy="194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800"/>
            <a:r>
              <a:rPr lang="en-US" b="0">
                <a:solidFill>
                  <a:prstClr val="white"/>
                </a:solidFill>
              </a:rPr>
              <a:t> Proprietary &amp; Confidential | </a:t>
            </a:r>
            <a:fld id="{075E2760-27F4-4436-9DD0-F3FC09817385}" type="slidenum">
              <a:rPr lang="en-US" b="0" smtClean="0">
                <a:solidFill>
                  <a:prstClr val="white"/>
                </a:solidFill>
              </a:rPr>
              <a:pPr defTabSz="685800"/>
              <a:t>‹#›</a:t>
            </a:fld>
            <a:endParaRPr lang="en-US" b="0">
              <a:solidFill>
                <a:prstClr val="white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6730A47-675F-434D-BDA7-D3275D9C27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1" y="6491204"/>
            <a:ext cx="1672699" cy="3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4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angea_BG_ve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54668" y="274637"/>
            <a:ext cx="9482667" cy="758296"/>
          </a:xfrm>
          <a:prstGeom prst="rect">
            <a:avLst/>
          </a:prstGeom>
        </p:spPr>
        <p:txBody>
          <a:bodyPr l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9612582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6401CB-A442-68CB-FD6C-81FB40B9E16F}"/>
              </a:ext>
            </a:extLst>
          </p:cNvPr>
          <p:cNvSpPr/>
          <p:nvPr userDrawn="1"/>
        </p:nvSpPr>
        <p:spPr>
          <a:xfrm flipH="1" flipV="1">
            <a:off x="1332789" y="856488"/>
            <a:ext cx="10478212" cy="6020582"/>
          </a:xfrm>
          <a:custGeom>
            <a:avLst/>
            <a:gdLst>
              <a:gd name="connsiteX0" fmla="*/ 8133809 w 10478212"/>
              <a:gd name="connsiteY0" fmla="*/ 6020582 h 6020582"/>
              <a:gd name="connsiteX1" fmla="*/ 0 w 10478212"/>
              <a:gd name="connsiteY1" fmla="*/ 6020582 h 6020582"/>
              <a:gd name="connsiteX2" fmla="*/ 0 w 10478212"/>
              <a:gd name="connsiteY2" fmla="*/ 0 h 6020582"/>
              <a:gd name="connsiteX3" fmla="*/ 8430842 w 10478212"/>
              <a:gd name="connsiteY3" fmla="*/ 0 h 6020582"/>
              <a:gd name="connsiteX4" fmla="*/ 10478212 w 10478212"/>
              <a:gd name="connsiteY4" fmla="*/ 6019966 h 6020582"/>
              <a:gd name="connsiteX5" fmla="*/ 8133809 w 10478212"/>
              <a:gd name="connsiteY5" fmla="*/ 6019966 h 602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8212" h="6020582">
                <a:moveTo>
                  <a:pt x="8133809" y="6020582"/>
                </a:moveTo>
                <a:lnTo>
                  <a:pt x="0" y="6020582"/>
                </a:lnTo>
                <a:lnTo>
                  <a:pt x="0" y="0"/>
                </a:lnTo>
                <a:lnTo>
                  <a:pt x="8430842" y="0"/>
                </a:lnTo>
                <a:lnTo>
                  <a:pt x="10478212" y="6019966"/>
                </a:lnTo>
                <a:lnTo>
                  <a:pt x="8133809" y="6019966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8F8134-69F2-5246-69B7-C883B5AB0BA7}"/>
              </a:ext>
            </a:extLst>
          </p:cNvPr>
          <p:cNvSpPr/>
          <p:nvPr userDrawn="1"/>
        </p:nvSpPr>
        <p:spPr>
          <a:xfrm flipH="1" flipV="1">
            <a:off x="1231187" y="-17506"/>
            <a:ext cx="10960812" cy="6894576"/>
          </a:xfrm>
          <a:custGeom>
            <a:avLst/>
            <a:gdLst>
              <a:gd name="connsiteX0" fmla="*/ 8616409 w 10960812"/>
              <a:gd name="connsiteY0" fmla="*/ 6894576 h 6894576"/>
              <a:gd name="connsiteX1" fmla="*/ 0 w 10960812"/>
              <a:gd name="connsiteY1" fmla="*/ 6894576 h 6894576"/>
              <a:gd name="connsiteX2" fmla="*/ 0 w 10960812"/>
              <a:gd name="connsiteY2" fmla="*/ 0 h 6894576"/>
              <a:gd name="connsiteX3" fmla="*/ 8616409 w 10960812"/>
              <a:gd name="connsiteY3" fmla="*/ 0 h 6894576"/>
              <a:gd name="connsiteX4" fmla="*/ 8616409 w 10960812"/>
              <a:gd name="connsiteY4" fmla="*/ 615 h 6894576"/>
              <a:gd name="connsiteX5" fmla="*/ 10960812 w 10960812"/>
              <a:gd name="connsiteY5" fmla="*/ 6893960 h 6894576"/>
              <a:gd name="connsiteX6" fmla="*/ 8616409 w 10960812"/>
              <a:gd name="connsiteY6" fmla="*/ 6893960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0812" h="6894576">
                <a:moveTo>
                  <a:pt x="8616409" y="6894576"/>
                </a:moveTo>
                <a:lnTo>
                  <a:pt x="0" y="6894576"/>
                </a:lnTo>
                <a:lnTo>
                  <a:pt x="0" y="0"/>
                </a:lnTo>
                <a:lnTo>
                  <a:pt x="8616409" y="0"/>
                </a:lnTo>
                <a:lnTo>
                  <a:pt x="8616409" y="615"/>
                </a:lnTo>
                <a:lnTo>
                  <a:pt x="10960812" y="6893960"/>
                </a:lnTo>
                <a:lnTo>
                  <a:pt x="8616409" y="689396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BD23DEC-B3CC-8C78-FDD9-9214D5869178}"/>
              </a:ext>
            </a:extLst>
          </p:cNvPr>
          <p:cNvSpPr/>
          <p:nvPr userDrawn="1"/>
        </p:nvSpPr>
        <p:spPr>
          <a:xfrm flipH="1" flipV="1">
            <a:off x="1898506" y="1420368"/>
            <a:ext cx="2509503" cy="5456702"/>
          </a:xfrm>
          <a:custGeom>
            <a:avLst/>
            <a:gdLst>
              <a:gd name="connsiteX0" fmla="*/ 2509503 w 2509503"/>
              <a:gd name="connsiteY0" fmla="*/ 5456086 h 5456702"/>
              <a:gd name="connsiteX1" fmla="*/ 2344403 w 2509503"/>
              <a:gd name="connsiteY1" fmla="*/ 5456086 h 5456702"/>
              <a:gd name="connsiteX2" fmla="*/ 488807 w 2509503"/>
              <a:gd name="connsiteY2" fmla="*/ 0 h 5456702"/>
              <a:gd name="connsiteX3" fmla="*/ 653907 w 2509503"/>
              <a:gd name="connsiteY3" fmla="*/ 0 h 5456702"/>
              <a:gd name="connsiteX4" fmla="*/ 165100 w 2509503"/>
              <a:gd name="connsiteY4" fmla="*/ 5456702 h 5456702"/>
              <a:gd name="connsiteX5" fmla="*/ 0 w 2509503"/>
              <a:gd name="connsiteY5" fmla="*/ 5456702 h 5456702"/>
              <a:gd name="connsiteX6" fmla="*/ 0 w 2509503"/>
              <a:gd name="connsiteY6" fmla="*/ 5456086 h 5456702"/>
              <a:gd name="connsiteX7" fmla="*/ 165100 w 2509503"/>
              <a:gd name="connsiteY7" fmla="*/ 5456086 h 54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9503" h="5456702">
                <a:moveTo>
                  <a:pt x="2509503" y="5456086"/>
                </a:moveTo>
                <a:lnTo>
                  <a:pt x="2344403" y="5456086"/>
                </a:lnTo>
                <a:lnTo>
                  <a:pt x="488807" y="0"/>
                </a:lnTo>
                <a:lnTo>
                  <a:pt x="653907" y="0"/>
                </a:lnTo>
                <a:close/>
                <a:moveTo>
                  <a:pt x="165100" y="5456702"/>
                </a:moveTo>
                <a:lnTo>
                  <a:pt x="0" y="5456702"/>
                </a:lnTo>
                <a:lnTo>
                  <a:pt x="0" y="5456086"/>
                </a:lnTo>
                <a:lnTo>
                  <a:pt x="165100" y="54560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7C357DD-AC4D-4627-DF8D-BD36AB40C246}"/>
              </a:ext>
            </a:extLst>
          </p:cNvPr>
          <p:cNvSpPr/>
          <p:nvPr userDrawn="1"/>
        </p:nvSpPr>
        <p:spPr>
          <a:xfrm rot="3174144" flipH="1" flipV="1">
            <a:off x="8167138" y="-108795"/>
            <a:ext cx="5992514" cy="3859787"/>
          </a:xfrm>
          <a:custGeom>
            <a:avLst/>
            <a:gdLst>
              <a:gd name="connsiteX0" fmla="*/ 5992514 w 5992514"/>
              <a:gd name="connsiteY0" fmla="*/ 1017293 h 3859787"/>
              <a:gd name="connsiteX1" fmla="*/ 3842941 w 5992514"/>
              <a:gd name="connsiteY1" fmla="*/ 3859787 h 3859787"/>
              <a:gd name="connsiteX2" fmla="*/ 0 w 5992514"/>
              <a:gd name="connsiteY2" fmla="*/ 953647 h 3859787"/>
              <a:gd name="connsiteX3" fmla="*/ 2868771 w 5992514"/>
              <a:gd name="connsiteY3" fmla="*/ 0 h 3859787"/>
              <a:gd name="connsiteX4" fmla="*/ 5929007 w 5992514"/>
              <a:gd name="connsiteY4" fmla="*/ 1017294 h 38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514" h="3859787">
                <a:moveTo>
                  <a:pt x="5992514" y="1017293"/>
                </a:moveTo>
                <a:lnTo>
                  <a:pt x="3842941" y="3859787"/>
                </a:lnTo>
                <a:lnTo>
                  <a:pt x="0" y="953647"/>
                </a:lnTo>
                <a:lnTo>
                  <a:pt x="2868771" y="0"/>
                </a:lnTo>
                <a:lnTo>
                  <a:pt x="5929007" y="1017294"/>
                </a:lnTo>
                <a:close/>
              </a:path>
            </a:pathLst>
          </a:custGeom>
          <a:gradFill flip="none" rotWithShape="1">
            <a:gsLst>
              <a:gs pos="34000">
                <a:srgbClr val="094074"/>
              </a:gs>
              <a:gs pos="97000">
                <a:schemeClr val="tx1">
                  <a:alpha val="22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87DCD7-6FC8-52CE-AF1C-A70FF7E95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3695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US"/>
              <a:t>Opening Title Slide</a:t>
            </a:r>
            <a:br>
              <a:rPr lang="en-US"/>
            </a:br>
            <a:r>
              <a:rPr lang="en-US"/>
              <a:t>Arial Bold 42pt.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C307BC-77C1-8206-F7D4-A0BABF3B7C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3695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en-US"/>
              <a:t>Subtitle, Arial 24pt.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D912D0-188D-7656-7D4E-D4F1D630E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504" y="5793740"/>
            <a:ext cx="3341981" cy="8728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: Valkyri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to Slide, Arial Bold 32pt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47D468-8124-4882-A9BF-ADABD1C75A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5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06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71DFE81-3AE7-4E41-B62E-76250D9FA4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71AC52-73A7-020E-05F9-3F0963EC6EB2}"/>
              </a:ext>
            </a:extLst>
          </p:cNvPr>
          <p:cNvCxnSpPr>
            <a:cxnSpLocks/>
          </p:cNvCxnSpPr>
          <p:nvPr userDrawn="1"/>
        </p:nvCxnSpPr>
        <p:spPr>
          <a:xfrm>
            <a:off x="11430455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71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50DB78-CE49-784A-0C29-79C149ECCF07}"/>
              </a:ext>
            </a:extLst>
          </p:cNvPr>
          <p:cNvSpPr/>
          <p:nvPr userDrawn="1"/>
        </p:nvSpPr>
        <p:spPr>
          <a:xfrm flipH="1" flipV="1">
            <a:off x="1847704" y="3089541"/>
            <a:ext cx="1446741" cy="3768463"/>
          </a:xfrm>
          <a:custGeom>
            <a:avLst/>
            <a:gdLst>
              <a:gd name="connsiteX0" fmla="*/ 1446741 w 1446741"/>
              <a:gd name="connsiteY0" fmla="*/ 3768463 h 3768463"/>
              <a:gd name="connsiteX1" fmla="*/ 1281641 w 1446741"/>
              <a:gd name="connsiteY1" fmla="*/ 3768463 h 3768463"/>
              <a:gd name="connsiteX2" fmla="*/ 0 w 1446741"/>
              <a:gd name="connsiteY2" fmla="*/ 0 h 3768463"/>
              <a:gd name="connsiteX3" fmla="*/ 165100 w 1446741"/>
              <a:gd name="connsiteY3" fmla="*/ 0 h 37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41" h="3768463">
                <a:moveTo>
                  <a:pt x="1446741" y="3768463"/>
                </a:moveTo>
                <a:lnTo>
                  <a:pt x="1281641" y="376846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D045B2-13ED-6BEE-4FB5-EEFAED2414EF}"/>
              </a:ext>
            </a:extLst>
          </p:cNvPr>
          <p:cNvSpPr/>
          <p:nvPr userDrawn="1"/>
        </p:nvSpPr>
        <p:spPr>
          <a:xfrm flipH="1" flipV="1">
            <a:off x="1296508" y="3"/>
            <a:ext cx="1672677" cy="4432791"/>
          </a:xfrm>
          <a:custGeom>
            <a:avLst/>
            <a:gdLst>
              <a:gd name="connsiteX0" fmla="*/ 1672677 w 1672677"/>
              <a:gd name="connsiteY0" fmla="*/ 4432791 h 4432791"/>
              <a:gd name="connsiteX1" fmla="*/ 1507577 w 1672677"/>
              <a:gd name="connsiteY1" fmla="*/ 4432791 h 4432791"/>
              <a:gd name="connsiteX2" fmla="*/ 0 w 1672677"/>
              <a:gd name="connsiteY2" fmla="*/ 0 h 4432791"/>
              <a:gd name="connsiteX3" fmla="*/ 165100 w 1672677"/>
              <a:gd name="connsiteY3" fmla="*/ 0 h 44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677" h="4432791">
                <a:moveTo>
                  <a:pt x="1672677" y="4432791"/>
                </a:moveTo>
                <a:lnTo>
                  <a:pt x="1507577" y="4432791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42750CB-6F69-46D9-8560-1693725F7A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3232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3150">
                <a:solidFill>
                  <a:srgbClr val="094074"/>
                </a:solidFill>
              </a:defRPr>
            </a:lvl1pPr>
          </a:lstStyle>
          <a:p>
            <a:r>
              <a:rPr lang="en-US"/>
              <a:t>Section Title Slide: Option B</a:t>
            </a:r>
            <a:br>
              <a:rPr lang="en-US"/>
            </a:br>
            <a:r>
              <a:rPr lang="en-US"/>
              <a:t>Arial Bold 42pt.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220900-2057-6704-55E8-A5EF0EAC1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3232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en-US"/>
              <a:t>Subtitle, Arial 24pt.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A46A9AE-2814-F1AC-B53B-990B8E56FC25}"/>
              </a:ext>
            </a:extLst>
          </p:cNvPr>
          <p:cNvSpPr/>
          <p:nvPr userDrawn="1"/>
        </p:nvSpPr>
        <p:spPr>
          <a:xfrm flipH="1" flipV="1">
            <a:off x="1898504" y="2786224"/>
            <a:ext cx="1555045" cy="4086913"/>
          </a:xfrm>
          <a:custGeom>
            <a:avLst/>
            <a:gdLst>
              <a:gd name="connsiteX0" fmla="*/ 1555045 w 1555045"/>
              <a:gd name="connsiteY0" fmla="*/ 4086913 h 4086913"/>
              <a:gd name="connsiteX1" fmla="*/ 1389945 w 1555045"/>
              <a:gd name="connsiteY1" fmla="*/ 4086913 h 4086913"/>
              <a:gd name="connsiteX2" fmla="*/ 0 w 1555045"/>
              <a:gd name="connsiteY2" fmla="*/ 0 h 4086913"/>
              <a:gd name="connsiteX3" fmla="*/ 165100 w 1555045"/>
              <a:gd name="connsiteY3" fmla="*/ 0 h 408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045" h="4086913">
                <a:moveTo>
                  <a:pt x="1555045" y="4086913"/>
                </a:moveTo>
                <a:lnTo>
                  <a:pt x="1389945" y="408691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1632223" y="-1"/>
            <a:ext cx="559776" cy="152986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58D383-3A51-9358-6281-59CBA82233F2}"/>
              </a:ext>
            </a:extLst>
          </p:cNvPr>
          <p:cNvCxnSpPr>
            <a:cxnSpLocks/>
          </p:cNvCxnSpPr>
          <p:nvPr userDrawn="1"/>
        </p:nvCxnSpPr>
        <p:spPr>
          <a:xfrm>
            <a:off x="11430455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9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F4D00-8D1D-7E8D-6CD6-A6F103CC879D}"/>
              </a:ext>
            </a:extLst>
          </p:cNvPr>
          <p:cNvSpPr/>
          <p:nvPr userDrawn="1"/>
        </p:nvSpPr>
        <p:spPr>
          <a:xfrm>
            <a:off x="205408" y="199512"/>
            <a:ext cx="11774949" cy="6027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0690353" y="-12701"/>
            <a:ext cx="1501647" cy="364046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42750CB-6F69-46D9-8560-1693725F7A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rgbClr val="094074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3250F-4463-B6FC-00A0-271D6C976BB0}"/>
              </a:ext>
            </a:extLst>
          </p:cNvPr>
          <p:cNvCxnSpPr>
            <a:cxnSpLocks/>
          </p:cNvCxnSpPr>
          <p:nvPr userDrawn="1"/>
        </p:nvCxnSpPr>
        <p:spPr>
          <a:xfrm>
            <a:off x="11430455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08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FF1439-158C-4558-AE07-1A13F2710D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/>
            <a:fld id="{EC4CAE64-2259-465B-B421-9D914A9A81ED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4" y="6435039"/>
            <a:ext cx="1088571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5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1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70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14774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FF1439-158C-4558-AE07-1A13F2710D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/>
            <a:fld id="{EC4CAE64-2259-465B-B421-9D914A9A81ED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4" y="6435039"/>
            <a:ext cx="1088571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5" y="6447630"/>
            <a:ext cx="0" cy="18256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70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26955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AA95-7CB8-A8E1-1564-B8BD25C63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7864"/>
            <a:ext cx="5562600" cy="474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C7AF6-E3CC-41EF-5F34-7E89CDC78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97864"/>
            <a:ext cx="5614416" cy="474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B679A14-211A-4380-901C-C96D2375F8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352CCB-9FEB-B14A-74FE-2E07A07A1099}"/>
              </a:ext>
            </a:extLst>
          </p:cNvPr>
          <p:cNvCxnSpPr>
            <a:cxnSpLocks/>
          </p:cNvCxnSpPr>
          <p:nvPr userDrawn="1"/>
        </p:nvCxnSpPr>
        <p:spPr>
          <a:xfrm>
            <a:off x="11430455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82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722AC-F775-AF31-38AE-3EAB257C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4EC0B-7EF6-D397-BA17-74A9C0CC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11329416" cy="474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4723E-1595-4AF7-9810-2E25AFDE1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77575" y="122049"/>
            <a:ext cx="940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7CBE0F1-8597-4534-8D8F-665144C3B4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0532-D036-5505-11E7-3B5BE096E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2184-D354-3E4A-E861-6AB31863B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356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6333123-9E14-E7DA-ED66-C250E53ACACA}"/>
              </a:ext>
            </a:extLst>
          </p:cNvPr>
          <p:cNvSpPr/>
          <p:nvPr userDrawn="1"/>
        </p:nvSpPr>
        <p:spPr>
          <a:xfrm flipH="1" flipV="1">
            <a:off x="11708637" y="144866"/>
            <a:ext cx="483363" cy="1319708"/>
          </a:xfrm>
          <a:custGeom>
            <a:avLst/>
            <a:gdLst>
              <a:gd name="connsiteX0" fmla="*/ 0 w 483362"/>
              <a:gd name="connsiteY0" fmla="*/ 1319708 h 1319708"/>
              <a:gd name="connsiteX1" fmla="*/ 483362 w 483362"/>
              <a:gd name="connsiteY1" fmla="*/ 1319708 h 1319708"/>
              <a:gd name="connsiteX2" fmla="*/ 0 w 483362"/>
              <a:gd name="connsiteY2" fmla="*/ 0 h 1319708"/>
              <a:gd name="connsiteX3" fmla="*/ 0 w 483362"/>
              <a:gd name="connsiteY3" fmla="*/ 323692 h 131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362" h="1319708">
                <a:moveTo>
                  <a:pt x="0" y="1319708"/>
                </a:moveTo>
                <a:lnTo>
                  <a:pt x="483362" y="1319708"/>
                </a:lnTo>
                <a:lnTo>
                  <a:pt x="0" y="0"/>
                </a:lnTo>
                <a:lnTo>
                  <a:pt x="0" y="323692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561BD6-99AF-5697-B0FC-246CE7C47B67}"/>
              </a:ext>
            </a:extLst>
          </p:cNvPr>
          <p:cNvSpPr/>
          <p:nvPr userDrawn="1"/>
        </p:nvSpPr>
        <p:spPr>
          <a:xfrm flipH="1" flipV="1">
            <a:off x="11771376" y="-7366"/>
            <a:ext cx="420624" cy="1148416"/>
          </a:xfrm>
          <a:custGeom>
            <a:avLst/>
            <a:gdLst>
              <a:gd name="connsiteX0" fmla="*/ 0 w 420624"/>
              <a:gd name="connsiteY0" fmla="*/ 1148416 h 1148416"/>
              <a:gd name="connsiteX1" fmla="*/ 420624 w 420624"/>
              <a:gd name="connsiteY1" fmla="*/ 1148416 h 1148416"/>
              <a:gd name="connsiteX2" fmla="*/ 0 w 420624"/>
              <a:gd name="connsiteY2" fmla="*/ 0 h 1148416"/>
              <a:gd name="connsiteX3" fmla="*/ 0 w 420624"/>
              <a:gd name="connsiteY3" fmla="*/ 1148416 h 114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" h="1148416">
                <a:moveTo>
                  <a:pt x="0" y="1148416"/>
                </a:moveTo>
                <a:lnTo>
                  <a:pt x="420624" y="1148416"/>
                </a:lnTo>
                <a:lnTo>
                  <a:pt x="0" y="0"/>
                </a:lnTo>
                <a:lnTo>
                  <a:pt x="0" y="1148416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8E400D-37B1-1D85-70A0-1B68139233A4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3" y="6210015"/>
            <a:ext cx="1829719" cy="5651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198E8E-0B89-F09C-E152-FF04F8F1E57C}"/>
              </a:ext>
            </a:extLst>
          </p:cNvPr>
          <p:cNvSpPr txBox="1"/>
          <p:nvPr userDrawn="1"/>
        </p:nvSpPr>
        <p:spPr>
          <a:xfrm>
            <a:off x="10341884" y="6435039"/>
            <a:ext cx="1088571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9407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valkyrie.com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971DB6-7A4B-5C8D-DB28-4BAD638907A1}"/>
              </a:ext>
            </a:extLst>
          </p:cNvPr>
          <p:cNvCxnSpPr>
            <a:cxnSpLocks/>
          </p:cNvCxnSpPr>
          <p:nvPr userDrawn="1"/>
        </p:nvCxnSpPr>
        <p:spPr>
          <a:xfrm>
            <a:off x="11430455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8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2114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"/>
        <a:tabLst/>
        <a:defRPr sz="1500" kern="1200">
          <a:solidFill>
            <a:srgbClr val="747A8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rgbClr val="747A8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»"/>
        <a:defRPr sz="1200" kern="1200">
          <a:solidFill>
            <a:srgbClr val="747A81"/>
          </a:solidFill>
          <a:latin typeface="+mn-lt"/>
          <a:ea typeface="+mn-ea"/>
          <a:cs typeface="+mn-cs"/>
        </a:defRPr>
      </a:lvl3pPr>
      <a:lvl4pPr marL="1243013" indent="-214313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 3" panose="05040102010807070707" pitchFamily="18" charset="2"/>
        <a:buChar char=""/>
        <a:defRPr sz="1050" kern="1200">
          <a:solidFill>
            <a:srgbClr val="747A8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050" kern="1200">
          <a:solidFill>
            <a:srgbClr val="747A8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4B6F4F-C0A4-6581-5E5F-94C16DE9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JTLS-GO Users (US &amp; International)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428BF-B8BE-BDC7-E4D3-41102E80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 descr="Map&#10;&#10;AI-generated content may be incorrect.">
            <a:extLst>
              <a:ext uri="{FF2B5EF4-FFF2-40B4-BE49-F238E27FC236}">
                <a16:creationId xmlns:a16="http://schemas.microsoft.com/office/drawing/2014/main" id="{6649D3CF-5C02-5C11-32DA-082726BB2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789432"/>
            <a:ext cx="11099800" cy="52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2DFFC-4C03-4763-A83C-AD9091A84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23868AA-7638-157F-A42E-FAB8D4B8F9F8}"/>
              </a:ext>
            </a:extLst>
          </p:cNvPr>
          <p:cNvSpPr/>
          <p:nvPr/>
        </p:nvSpPr>
        <p:spPr>
          <a:xfrm>
            <a:off x="2187842" y="1609680"/>
            <a:ext cx="1996777" cy="4037559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76B7C00-073F-375E-1975-B5C0F510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A94141-1FAE-45D9-AC28-631524D47F26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  <a:fld id="{539FE0E5-0110-4DBE-BADE-ED9F1E90C3BE}" type="datetime1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5/15/2026</a:t>
            </a:fld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JS SLIDE PRESENTATION.ppt</a:t>
            </a: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085E2525-846F-9E26-61F3-0B9954BCB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7930" y="152400"/>
            <a:ext cx="11752470" cy="6477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Roadmap to display the investments and objectives for the next 2-3 years</a:t>
            </a:r>
            <a:endParaRPr lang="en-US" altLang="en-US">
              <a:highlight>
                <a:srgbClr val="FFFF00"/>
              </a:highlight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A984EB5-101C-FD1D-E5AE-8D069395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583366"/>
            <a:ext cx="1657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89804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CLASSIFICATION (U)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D1C3C7-EA44-98A4-EEC2-902618F80AFF}"/>
              </a:ext>
            </a:extLst>
          </p:cNvPr>
          <p:cNvSpPr/>
          <p:nvPr/>
        </p:nvSpPr>
        <p:spPr>
          <a:xfrm>
            <a:off x="2038547" y="1551552"/>
            <a:ext cx="119482" cy="4302233"/>
          </a:xfrm>
          <a:prstGeom prst="rect">
            <a:avLst/>
          </a:prstGeom>
          <a:solidFill>
            <a:srgbClr val="D6292E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4E4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B7531-A239-23E9-5004-22FC9DDB2243}"/>
              </a:ext>
            </a:extLst>
          </p:cNvPr>
          <p:cNvSpPr/>
          <p:nvPr/>
        </p:nvSpPr>
        <p:spPr>
          <a:xfrm>
            <a:off x="565898" y="1036500"/>
            <a:ext cx="3618721" cy="318346"/>
          </a:xfrm>
          <a:prstGeom prst="rect">
            <a:avLst/>
          </a:prstGeom>
          <a:solidFill>
            <a:srgbClr val="4EA72E">
              <a:lumMod val="20000"/>
              <a:lumOff val="80000"/>
            </a:srgbClr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7235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DE05F7-FE66-DC00-68C9-487AD494D986}"/>
              </a:ext>
            </a:extLst>
          </p:cNvPr>
          <p:cNvSpPr/>
          <p:nvPr/>
        </p:nvSpPr>
        <p:spPr>
          <a:xfrm>
            <a:off x="4184678" y="1036499"/>
            <a:ext cx="3822643" cy="318345"/>
          </a:xfrm>
          <a:prstGeom prst="rect">
            <a:avLst/>
          </a:prstGeom>
          <a:solidFill>
            <a:srgbClr val="4EA72E">
              <a:lumMod val="20000"/>
              <a:lumOff val="80000"/>
            </a:srgbClr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7235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2027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914A748-30C1-5679-5F61-A35D3CC0CD76}"/>
              </a:ext>
            </a:extLst>
          </p:cNvPr>
          <p:cNvSpPr/>
          <p:nvPr/>
        </p:nvSpPr>
        <p:spPr>
          <a:xfrm>
            <a:off x="573996" y="3707025"/>
            <a:ext cx="5067736" cy="1079300"/>
          </a:xfrm>
          <a:prstGeom prst="rightArrow">
            <a:avLst>
              <a:gd name="adj1" fmla="val 100000"/>
              <a:gd name="adj2" fmla="val 14336"/>
            </a:avLst>
          </a:prstGeom>
          <a:solidFill>
            <a:srgbClr val="6C6C79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WHIP 2.0 - Roles &amp; Browser Supported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AI/ML – Scenario Generation, AAR data retrieval, chatbot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0">
                <a:solidFill>
                  <a:srgbClr val="FFFFF9"/>
                </a:solidFill>
                <a:latin typeface="Arial"/>
              </a:rPr>
              <a:t>Containerization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New HADR Functionality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Repository Realignment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Undersea Infrastructure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AF042E7-E035-EBC7-A4AE-A502CEE958F8}"/>
              </a:ext>
            </a:extLst>
          </p:cNvPr>
          <p:cNvSpPr/>
          <p:nvPr/>
        </p:nvSpPr>
        <p:spPr>
          <a:xfrm>
            <a:off x="8962709" y="2228657"/>
            <a:ext cx="1333042" cy="215882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6C6C79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JTLS-GO Multiple Playboxes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 Time Coordination Between Two JTLS-GO Games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DE7B3A0-5E78-9CBA-25F1-7DF63332F1EB}"/>
              </a:ext>
            </a:extLst>
          </p:cNvPr>
          <p:cNvSpPr/>
          <p:nvPr/>
        </p:nvSpPr>
        <p:spPr>
          <a:xfrm>
            <a:off x="7142326" y="2596525"/>
            <a:ext cx="1730052" cy="204794"/>
          </a:xfrm>
          <a:prstGeom prst="rightArrow">
            <a:avLst>
              <a:gd name="adj1" fmla="val 100000"/>
              <a:gd name="adj2" fmla="val 14336"/>
            </a:avLst>
          </a:prstGeom>
          <a:solidFill>
            <a:srgbClr val="6C6C79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 imagery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4E4E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EC2A793-2788-941C-D211-197E0358CB50}"/>
              </a:ext>
            </a:extLst>
          </p:cNvPr>
          <p:cNvSpPr/>
          <p:nvPr/>
        </p:nvSpPr>
        <p:spPr>
          <a:xfrm>
            <a:off x="5721352" y="3779357"/>
            <a:ext cx="3151026" cy="594645"/>
          </a:xfrm>
          <a:prstGeom prst="rightArrow">
            <a:avLst>
              <a:gd name="adj1" fmla="val 100000"/>
              <a:gd name="adj2" fmla="val 14336"/>
            </a:avLst>
          </a:prstGeom>
          <a:solidFill>
            <a:srgbClr val="6C6C79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Transition from </a:t>
            </a:r>
            <a:r>
              <a: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SimScript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to C++ or Java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951EE3D8-3051-712D-9628-2C783047DFD4}"/>
              </a:ext>
            </a:extLst>
          </p:cNvPr>
          <p:cNvSpPr/>
          <p:nvPr/>
        </p:nvSpPr>
        <p:spPr>
          <a:xfrm>
            <a:off x="7158772" y="2892149"/>
            <a:ext cx="1730053" cy="796378"/>
          </a:xfrm>
          <a:prstGeom prst="homePlate">
            <a:avLst>
              <a:gd name="adj" fmla="val 14593"/>
            </a:avLst>
          </a:prstGeom>
          <a:solidFill>
            <a:srgbClr val="6C6C79"/>
          </a:solidFill>
          <a:ln w="19050" cap="flat" cmpd="sng" algn="ctr">
            <a:solidFill>
              <a:srgbClr val="5A141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Migrate to common Data Authority, Event Source (Kafka, </a:t>
            </a:r>
            <a:r>
              <a: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gRPC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8FCD977-FD75-22B0-6BBD-407EB4BFB3BA}"/>
              </a:ext>
            </a:extLst>
          </p:cNvPr>
          <p:cNvSpPr/>
          <p:nvPr/>
        </p:nvSpPr>
        <p:spPr>
          <a:xfrm>
            <a:off x="573996" y="4831664"/>
            <a:ext cx="8325761" cy="513886"/>
          </a:xfrm>
          <a:prstGeom prst="rightArrow">
            <a:avLst>
              <a:gd name="adj1" fmla="val 100000"/>
              <a:gd name="adj2" fmla="val 14336"/>
            </a:avLst>
          </a:prstGeom>
          <a:solidFill>
            <a:srgbClr val="A02B93">
              <a:lumMod val="60000"/>
              <a:lumOff val="40000"/>
            </a:srgbClr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 Interface, C2 Sys Int (KRADOS/C2CORE/AFATDS), Joint Simulation Tech Command Control (JSTC2) Integration and Testing Support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E9DB135-FECB-2ACD-4A3B-729BE17B175B}"/>
              </a:ext>
            </a:extLst>
          </p:cNvPr>
          <p:cNvSpPr/>
          <p:nvPr/>
        </p:nvSpPr>
        <p:spPr>
          <a:xfrm>
            <a:off x="1184590" y="2170933"/>
            <a:ext cx="2944531" cy="694522"/>
          </a:xfrm>
          <a:prstGeom prst="rightArrow">
            <a:avLst>
              <a:gd name="adj1" fmla="val 100000"/>
              <a:gd name="adj2" fmla="val 14336"/>
            </a:avLst>
          </a:prstGeom>
          <a:solidFill>
            <a:srgbClr val="A02B93">
              <a:lumMod val="75000"/>
            </a:srgbClr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2026 JLVC Mod Upgrades -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JTLS-GO light federation with JLVC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49213F12-00E2-DADD-1732-AD143F7B0645}"/>
              </a:ext>
            </a:extLst>
          </p:cNvPr>
          <p:cNvSpPr/>
          <p:nvPr/>
        </p:nvSpPr>
        <p:spPr>
          <a:xfrm>
            <a:off x="573996" y="5407163"/>
            <a:ext cx="11361062" cy="279832"/>
          </a:xfrm>
          <a:prstGeom prst="homePlate">
            <a:avLst>
              <a:gd name="adj" fmla="val 25658"/>
            </a:avLst>
          </a:prstGeom>
          <a:solidFill>
            <a:srgbClr val="A02B93">
              <a:lumMod val="75000"/>
            </a:srgbClr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Backlog (CCB???)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04156AC-8D5A-07C2-C7DB-7DE63249833C}"/>
              </a:ext>
            </a:extLst>
          </p:cNvPr>
          <p:cNvSpPr/>
          <p:nvPr/>
        </p:nvSpPr>
        <p:spPr>
          <a:xfrm>
            <a:off x="573211" y="1782724"/>
            <a:ext cx="2101219" cy="343233"/>
          </a:xfrm>
          <a:prstGeom prst="rightArrow">
            <a:avLst>
              <a:gd name="adj1" fmla="val 100000"/>
              <a:gd name="adj2" fmla="val 14336"/>
            </a:avLst>
          </a:prstGeom>
          <a:solidFill>
            <a:srgbClr val="0F9ED5">
              <a:lumMod val="75000"/>
            </a:srgbClr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 NATO Enhancements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2D85FE6-DFE0-C1D8-D07F-931860A8478F}"/>
              </a:ext>
            </a:extLst>
          </p:cNvPr>
          <p:cNvSpPr/>
          <p:nvPr/>
        </p:nvSpPr>
        <p:spPr>
          <a:xfrm>
            <a:off x="3894716" y="1771521"/>
            <a:ext cx="2101218" cy="352259"/>
          </a:xfrm>
          <a:prstGeom prst="rightArrow">
            <a:avLst>
              <a:gd name="adj1" fmla="val 100000"/>
              <a:gd name="adj2" fmla="val 14336"/>
            </a:avLst>
          </a:prstGeom>
          <a:solidFill>
            <a:srgbClr val="0F9ED5">
              <a:lumMod val="75000"/>
            </a:srgbClr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2026 NATO Enhancements</a:t>
            </a:r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70D31949-2C2A-7058-00B3-52ACC6BD8C63}"/>
              </a:ext>
            </a:extLst>
          </p:cNvPr>
          <p:cNvSpPr/>
          <p:nvPr/>
        </p:nvSpPr>
        <p:spPr>
          <a:xfrm>
            <a:off x="2532096" y="5732334"/>
            <a:ext cx="2966518" cy="279832"/>
          </a:xfrm>
          <a:prstGeom prst="wedgeRectCallout">
            <a:avLst>
              <a:gd name="adj1" fmla="val -65231"/>
              <a:gd name="adj2" fmla="val -18442"/>
            </a:avLst>
          </a:prstGeom>
          <a:solidFill>
            <a:srgbClr val="D6292E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E4E4E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srgbClr val="E4E4E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E4E4E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Annual JTLS-GO International WG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7F649D7-B142-2ACD-37F4-4D28E3D20B2F}"/>
              </a:ext>
            </a:extLst>
          </p:cNvPr>
          <p:cNvSpPr/>
          <p:nvPr/>
        </p:nvSpPr>
        <p:spPr>
          <a:xfrm>
            <a:off x="8007322" y="1036498"/>
            <a:ext cx="3867148" cy="318345"/>
          </a:xfrm>
          <a:prstGeom prst="rect">
            <a:avLst/>
          </a:prstGeom>
          <a:solidFill>
            <a:srgbClr val="4EA72E">
              <a:lumMod val="20000"/>
              <a:lumOff val="80000"/>
            </a:srgbClr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7235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2028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729AD84-7F1F-8483-4D8B-4DCE789030E5}"/>
              </a:ext>
            </a:extLst>
          </p:cNvPr>
          <p:cNvSpPr/>
          <p:nvPr/>
        </p:nvSpPr>
        <p:spPr>
          <a:xfrm>
            <a:off x="1637826" y="6117483"/>
            <a:ext cx="1419727" cy="406600"/>
          </a:xfrm>
          <a:prstGeom prst="rect">
            <a:avLst/>
          </a:prstGeom>
          <a:solidFill>
            <a:srgbClr val="0F9ED5">
              <a:lumMod val="75000"/>
            </a:srgbClr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NATO JWC  Funding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07181-838F-82C3-A5BA-B9B69DB1C82A}"/>
              </a:ext>
            </a:extLst>
          </p:cNvPr>
          <p:cNvSpPr/>
          <p:nvPr/>
        </p:nvSpPr>
        <p:spPr>
          <a:xfrm>
            <a:off x="3129695" y="6117483"/>
            <a:ext cx="1419727" cy="397313"/>
          </a:xfrm>
          <a:prstGeom prst="rect">
            <a:avLst/>
          </a:prstGeom>
          <a:solidFill>
            <a:srgbClr val="A02B93">
              <a:lumMod val="75000"/>
            </a:srgbClr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JSJ7 JLVC Mod Funding (RDT&amp;E)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E1A1E13-4DE1-7225-7DCF-14D9C2B7A6DA}"/>
              </a:ext>
            </a:extLst>
          </p:cNvPr>
          <p:cNvSpPr/>
          <p:nvPr/>
        </p:nvSpPr>
        <p:spPr>
          <a:xfrm>
            <a:off x="7483450" y="6095097"/>
            <a:ext cx="1620243" cy="397313"/>
          </a:xfrm>
          <a:prstGeom prst="rect">
            <a:avLst/>
          </a:prstGeom>
          <a:solidFill>
            <a:srgbClr val="E4E4E7">
              <a:lumMod val="50000"/>
            </a:srgbClr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Potential IRAD Funding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329F55D-951D-36B4-4830-706C92C70D12}"/>
              </a:ext>
            </a:extLst>
          </p:cNvPr>
          <p:cNvSpPr/>
          <p:nvPr/>
        </p:nvSpPr>
        <p:spPr>
          <a:xfrm>
            <a:off x="5837146" y="6095098"/>
            <a:ext cx="1561316" cy="397312"/>
          </a:xfrm>
          <a:prstGeom prst="rect">
            <a:avLst/>
          </a:prstGeom>
          <a:solidFill>
            <a:srgbClr val="A02B93">
              <a:lumMod val="60000"/>
              <a:lumOff val="40000"/>
            </a:srgbClr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INDOPACOM/PWC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D5F055C-BB15-40C3-FDEC-69FE6EC7A83A}"/>
              </a:ext>
            </a:extLst>
          </p:cNvPr>
          <p:cNvSpPr/>
          <p:nvPr/>
        </p:nvSpPr>
        <p:spPr>
          <a:xfrm>
            <a:off x="4615360" y="6103275"/>
            <a:ext cx="1155848" cy="397313"/>
          </a:xfrm>
          <a:prstGeom prst="rect">
            <a:avLst/>
          </a:prstGeom>
          <a:solidFill>
            <a:srgbClr val="A02B93">
              <a:lumMod val="75000"/>
            </a:srgbClr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JSJ7 (O&amp;M)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DDFBF87-CDBE-92E6-767D-E600209DAF23}"/>
              </a:ext>
            </a:extLst>
          </p:cNvPr>
          <p:cNvSpPr/>
          <p:nvPr/>
        </p:nvSpPr>
        <p:spPr>
          <a:xfrm>
            <a:off x="565929" y="2900036"/>
            <a:ext cx="2030078" cy="776306"/>
          </a:xfrm>
          <a:prstGeom prst="rightArrow">
            <a:avLst>
              <a:gd name="adj1" fmla="val 100000"/>
              <a:gd name="adj2" fmla="val 14336"/>
            </a:avLst>
          </a:prstGeom>
          <a:solidFill>
            <a:srgbClr val="A02B93">
              <a:lumMod val="75000"/>
            </a:srgbClr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Finalize JLVC OBS Functionality  (JTLS-GO Fusion Tool) &amp; Java 21 migration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B2B22425-E857-00CE-8779-2002959BB2FE}"/>
              </a:ext>
            </a:extLst>
          </p:cNvPr>
          <p:cNvSpPr/>
          <p:nvPr/>
        </p:nvSpPr>
        <p:spPr>
          <a:xfrm>
            <a:off x="7796932" y="1767113"/>
            <a:ext cx="2101218" cy="352259"/>
          </a:xfrm>
          <a:prstGeom prst="rightArrow">
            <a:avLst>
              <a:gd name="adj1" fmla="val 100000"/>
              <a:gd name="adj2" fmla="val 14336"/>
            </a:avLst>
          </a:prstGeom>
          <a:solidFill>
            <a:srgbClr val="0F9ED5">
              <a:lumMod val="75000"/>
            </a:srgbClr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2027 NATO Enhancements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135CE-4D31-6292-A3DB-964F1B3E9AF4}"/>
              </a:ext>
            </a:extLst>
          </p:cNvPr>
          <p:cNvSpPr txBox="1"/>
          <p:nvPr/>
        </p:nvSpPr>
        <p:spPr>
          <a:xfrm>
            <a:off x="2444431" y="1405699"/>
            <a:ext cx="8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723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V6.5.0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84F19B96-7E26-8199-726B-9D21D3C7FFD7}"/>
              </a:ext>
            </a:extLst>
          </p:cNvPr>
          <p:cNvSpPr/>
          <p:nvPr/>
        </p:nvSpPr>
        <p:spPr>
          <a:xfrm>
            <a:off x="2382060" y="1435065"/>
            <a:ext cx="124683" cy="207439"/>
          </a:xfrm>
          <a:prstGeom prst="diamond">
            <a:avLst/>
          </a:prstGeom>
          <a:solidFill>
            <a:srgbClr val="D6292E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E4E4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17CC9-66CC-B447-D011-3DD00A38663B}"/>
              </a:ext>
            </a:extLst>
          </p:cNvPr>
          <p:cNvSpPr txBox="1"/>
          <p:nvPr/>
        </p:nvSpPr>
        <p:spPr>
          <a:xfrm>
            <a:off x="3224464" y="1399822"/>
            <a:ext cx="8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723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V6.5.1</a:t>
            </a: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8DA96887-BAF1-BF0E-5563-D7CFF5790507}"/>
              </a:ext>
            </a:extLst>
          </p:cNvPr>
          <p:cNvSpPr/>
          <p:nvPr/>
        </p:nvSpPr>
        <p:spPr>
          <a:xfrm>
            <a:off x="3162093" y="1429188"/>
            <a:ext cx="124683" cy="207439"/>
          </a:xfrm>
          <a:prstGeom prst="diamond">
            <a:avLst/>
          </a:prstGeom>
          <a:solidFill>
            <a:srgbClr val="D6292E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E4E4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DDE77A-041F-BC4A-03DE-F11A604C6701}"/>
              </a:ext>
            </a:extLst>
          </p:cNvPr>
          <p:cNvSpPr txBox="1"/>
          <p:nvPr/>
        </p:nvSpPr>
        <p:spPr>
          <a:xfrm>
            <a:off x="4066809" y="1398528"/>
            <a:ext cx="8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723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V6.5.2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6D034C4F-D607-377E-3221-5046384688CF}"/>
              </a:ext>
            </a:extLst>
          </p:cNvPr>
          <p:cNvSpPr/>
          <p:nvPr/>
        </p:nvSpPr>
        <p:spPr>
          <a:xfrm>
            <a:off x="4004438" y="1427894"/>
            <a:ext cx="124683" cy="207439"/>
          </a:xfrm>
          <a:prstGeom prst="diamond">
            <a:avLst/>
          </a:prstGeom>
          <a:solidFill>
            <a:srgbClr val="D6292E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E4E4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2B0869-E767-A7E8-CB0C-BC6E974201EB}"/>
              </a:ext>
            </a:extLst>
          </p:cNvPr>
          <p:cNvSpPr txBox="1"/>
          <p:nvPr/>
        </p:nvSpPr>
        <p:spPr>
          <a:xfrm>
            <a:off x="4908987" y="1398528"/>
            <a:ext cx="8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723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V6.5.3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D838E82F-1AC2-0D67-D70C-F350779E3906}"/>
              </a:ext>
            </a:extLst>
          </p:cNvPr>
          <p:cNvSpPr/>
          <p:nvPr/>
        </p:nvSpPr>
        <p:spPr>
          <a:xfrm>
            <a:off x="4846616" y="1427894"/>
            <a:ext cx="124683" cy="207439"/>
          </a:xfrm>
          <a:prstGeom prst="diamond">
            <a:avLst/>
          </a:prstGeom>
          <a:solidFill>
            <a:srgbClr val="D6292E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E4E4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B4EAF9-FC53-FC1A-A737-564BA797135E}"/>
              </a:ext>
            </a:extLst>
          </p:cNvPr>
          <p:cNvSpPr txBox="1"/>
          <p:nvPr/>
        </p:nvSpPr>
        <p:spPr>
          <a:xfrm>
            <a:off x="5995934" y="1380660"/>
            <a:ext cx="8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723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V6.5.4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EBD2B443-5290-E553-145C-A4651EABFCF0}"/>
              </a:ext>
            </a:extLst>
          </p:cNvPr>
          <p:cNvSpPr/>
          <p:nvPr/>
        </p:nvSpPr>
        <p:spPr>
          <a:xfrm>
            <a:off x="5933563" y="1410026"/>
            <a:ext cx="124683" cy="207439"/>
          </a:xfrm>
          <a:prstGeom prst="diamond">
            <a:avLst/>
          </a:prstGeom>
          <a:solidFill>
            <a:srgbClr val="D6292E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E4E4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14B557-5A76-F042-357D-B4AE77BF8028}"/>
              </a:ext>
            </a:extLst>
          </p:cNvPr>
          <p:cNvSpPr txBox="1"/>
          <p:nvPr/>
        </p:nvSpPr>
        <p:spPr>
          <a:xfrm>
            <a:off x="6992279" y="1372875"/>
            <a:ext cx="8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723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V6.5.5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9972C627-BC40-187B-3A58-C4429EC0A2CA}"/>
              </a:ext>
            </a:extLst>
          </p:cNvPr>
          <p:cNvSpPr/>
          <p:nvPr/>
        </p:nvSpPr>
        <p:spPr>
          <a:xfrm>
            <a:off x="6929908" y="1402241"/>
            <a:ext cx="124683" cy="207439"/>
          </a:xfrm>
          <a:prstGeom prst="diamond">
            <a:avLst/>
          </a:prstGeom>
          <a:solidFill>
            <a:srgbClr val="D6292E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E4E4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87B512-2BB5-6824-DCC7-9B1965C00B8C}"/>
              </a:ext>
            </a:extLst>
          </p:cNvPr>
          <p:cNvSpPr txBox="1"/>
          <p:nvPr/>
        </p:nvSpPr>
        <p:spPr>
          <a:xfrm>
            <a:off x="7925059" y="1372875"/>
            <a:ext cx="8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723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V6.5.6</a:t>
            </a: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C96D62CC-86D2-3841-DCF3-CBA12D47FBE3}"/>
              </a:ext>
            </a:extLst>
          </p:cNvPr>
          <p:cNvSpPr/>
          <p:nvPr/>
        </p:nvSpPr>
        <p:spPr>
          <a:xfrm>
            <a:off x="7862688" y="1402241"/>
            <a:ext cx="124683" cy="207439"/>
          </a:xfrm>
          <a:prstGeom prst="diamond">
            <a:avLst/>
          </a:prstGeom>
          <a:solidFill>
            <a:srgbClr val="D6292E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E4E4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485431-8D97-F257-E154-1634B6856E95}"/>
              </a:ext>
            </a:extLst>
          </p:cNvPr>
          <p:cNvSpPr txBox="1"/>
          <p:nvPr/>
        </p:nvSpPr>
        <p:spPr>
          <a:xfrm>
            <a:off x="8857839" y="1372875"/>
            <a:ext cx="8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723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V6.5.7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F4CDC31C-6582-7CDD-982F-08D46CF60A75}"/>
              </a:ext>
            </a:extLst>
          </p:cNvPr>
          <p:cNvSpPr/>
          <p:nvPr/>
        </p:nvSpPr>
        <p:spPr>
          <a:xfrm>
            <a:off x="8795468" y="1402241"/>
            <a:ext cx="124683" cy="207439"/>
          </a:xfrm>
          <a:prstGeom prst="diamond">
            <a:avLst/>
          </a:prstGeom>
          <a:solidFill>
            <a:srgbClr val="D6292E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E4E4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89CD4E-3732-3042-9527-B5FC71EEA38D}"/>
              </a:ext>
            </a:extLst>
          </p:cNvPr>
          <p:cNvSpPr txBox="1"/>
          <p:nvPr/>
        </p:nvSpPr>
        <p:spPr>
          <a:xfrm>
            <a:off x="9898150" y="1386106"/>
            <a:ext cx="8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723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V6.5.8</a:t>
            </a:r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id="{38CB8965-65A6-3F64-801B-3503278A13E3}"/>
              </a:ext>
            </a:extLst>
          </p:cNvPr>
          <p:cNvSpPr/>
          <p:nvPr/>
        </p:nvSpPr>
        <p:spPr>
          <a:xfrm>
            <a:off x="9835779" y="1415472"/>
            <a:ext cx="124683" cy="207439"/>
          </a:xfrm>
          <a:prstGeom prst="diamond">
            <a:avLst/>
          </a:prstGeom>
          <a:solidFill>
            <a:srgbClr val="D6292E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E4E4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3C69D6-7109-B8B8-124A-96C5959B4315}"/>
              </a:ext>
            </a:extLst>
          </p:cNvPr>
          <p:cNvSpPr txBox="1"/>
          <p:nvPr/>
        </p:nvSpPr>
        <p:spPr>
          <a:xfrm>
            <a:off x="10894495" y="1405699"/>
            <a:ext cx="8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723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V6.5.9</a:t>
            </a:r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34981BF7-45AA-F572-358A-824E547B441C}"/>
              </a:ext>
            </a:extLst>
          </p:cNvPr>
          <p:cNvSpPr/>
          <p:nvPr/>
        </p:nvSpPr>
        <p:spPr>
          <a:xfrm>
            <a:off x="10832124" y="1435065"/>
            <a:ext cx="124683" cy="207439"/>
          </a:xfrm>
          <a:prstGeom prst="diamond">
            <a:avLst/>
          </a:prstGeom>
          <a:solidFill>
            <a:srgbClr val="D6292E"/>
          </a:solidFill>
          <a:ln w="19050" cap="flat" cmpd="sng" algn="ctr">
            <a:solidFill>
              <a:srgbClr val="D629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E4E4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A31BB44A-7070-FE9B-A1CB-02AAF3AA01ED}"/>
              </a:ext>
            </a:extLst>
          </p:cNvPr>
          <p:cNvSpPr/>
          <p:nvPr/>
        </p:nvSpPr>
        <p:spPr>
          <a:xfrm>
            <a:off x="4549422" y="2154463"/>
            <a:ext cx="1446512" cy="924180"/>
          </a:xfrm>
          <a:prstGeom prst="wedgeRectCallout">
            <a:avLst>
              <a:gd name="adj1" fmla="val -78372"/>
              <a:gd name="adj2" fmla="val 46007"/>
            </a:avLst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</a:rPr>
              <a:t>NATO NextGen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</a:rPr>
              <a:t>VE &amp; ODU IRAD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</a:rPr>
              <a:t>JSJ7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</a:rPr>
              <a:t>INDOPACOM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2E95BF-2928-C43A-3E76-57BE69FF2AD3}"/>
              </a:ext>
            </a:extLst>
          </p:cNvPr>
          <p:cNvGrpSpPr/>
          <p:nvPr/>
        </p:nvGrpSpPr>
        <p:grpSpPr>
          <a:xfrm>
            <a:off x="573211" y="1045716"/>
            <a:ext cx="1584818" cy="292865"/>
            <a:chOff x="573211" y="1036498"/>
            <a:chExt cx="1584818" cy="2928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AC2F409-439C-3D38-2DBF-D8CB2CF5B395}"/>
                </a:ext>
              </a:extLst>
            </p:cNvPr>
            <p:cNvSpPr/>
            <p:nvPr/>
          </p:nvSpPr>
          <p:spPr>
            <a:xfrm>
              <a:off x="573211" y="1036498"/>
              <a:ext cx="1584818" cy="29286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BCA499-04AF-09F5-4B13-F95A63095806}"/>
                </a:ext>
              </a:extLst>
            </p:cNvPr>
            <p:cNvSpPr txBox="1"/>
            <p:nvPr/>
          </p:nvSpPr>
          <p:spPr>
            <a:xfrm>
              <a:off x="716966" y="1057503"/>
              <a:ext cx="1381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Exercise Support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931A7706-58E4-D6DC-DCC4-DADBC7B9970C}"/>
              </a:ext>
            </a:extLst>
          </p:cNvPr>
          <p:cNvSpPr/>
          <p:nvPr/>
        </p:nvSpPr>
        <p:spPr>
          <a:xfrm>
            <a:off x="3224433" y="1045430"/>
            <a:ext cx="967499" cy="27714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4DA819-206E-659B-2F22-BD8698BCE60F}"/>
              </a:ext>
            </a:extLst>
          </p:cNvPr>
          <p:cNvSpPr txBox="1"/>
          <p:nvPr/>
        </p:nvSpPr>
        <p:spPr>
          <a:xfrm>
            <a:off x="3129695" y="1060892"/>
            <a:ext cx="1299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Exercise Support</a:t>
            </a:r>
          </a:p>
        </p:txBody>
      </p:sp>
    </p:spTree>
    <p:extLst>
      <p:ext uri="{BB962C8B-B14F-4D97-AF65-F5344CB8AC3E}">
        <p14:creationId xmlns:p14="http://schemas.microsoft.com/office/powerpoint/2010/main" val="19171020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505201"/>
            <a:ext cx="750233" cy="678695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32221"/>
            <a:ext cx="1467772" cy="893398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237" descr="Fulcru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830" y="4725909"/>
            <a:ext cx="769388" cy="496824"/>
          </a:xfrm>
          <a:prstGeom prst="rect">
            <a:avLst/>
          </a:prstGeom>
          <a:effectLst>
            <a:glow rad="63500">
              <a:srgbClr val="FFFF00"/>
            </a:glow>
          </a:effectLst>
        </p:spPr>
      </p:pic>
      <p:pic>
        <p:nvPicPr>
          <p:cNvPr id="239" name="Picture 238" descr="Fulcru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658" y="4314050"/>
            <a:ext cx="769388" cy="496824"/>
          </a:xfrm>
          <a:prstGeom prst="rect">
            <a:avLst/>
          </a:prstGeom>
          <a:effectLst>
            <a:glow rad="63500">
              <a:srgbClr val="FFFF00"/>
            </a:glow>
          </a:effectLst>
        </p:spPr>
      </p:pic>
      <p:sp>
        <p:nvSpPr>
          <p:cNvPr id="246" name="TextBox 245"/>
          <p:cNvSpPr txBox="1"/>
          <p:nvPr/>
        </p:nvSpPr>
        <p:spPr>
          <a:xfrm>
            <a:off x="8478757" y="65249"/>
            <a:ext cx="1286934" cy="261610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i="1"/>
              <a:t>SITL-LV</a:t>
            </a:r>
            <a:endParaRPr lang="en-US" sz="1100" i="1">
              <a:solidFill>
                <a:schemeClr val="bg1"/>
              </a:solidFill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5417764" y="3301179"/>
            <a:ext cx="835054" cy="338554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solidFill>
                  <a:schemeClr val="bg1"/>
                </a:solidFill>
              </a:rPr>
              <a:t>Blue Standard Missiles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4498354" y="51228"/>
            <a:ext cx="1286934" cy="261610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i="1"/>
              <a:t>SITL-ET w/ DL</a:t>
            </a:r>
            <a:endParaRPr lang="en-US" sz="1100" i="1">
              <a:solidFill>
                <a:schemeClr val="bg1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1752860" y="595935"/>
            <a:ext cx="3664904" cy="307777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>
                <a:solidFill>
                  <a:schemeClr val="bg1"/>
                </a:solidFill>
              </a:rPr>
              <a:t>Distributed Virtual Constructive (Sims)</a:t>
            </a:r>
          </a:p>
        </p:txBody>
      </p:sp>
      <p:sp>
        <p:nvSpPr>
          <p:cNvPr id="382" name="TextBox 381"/>
          <p:cNvSpPr txBox="1"/>
          <p:nvPr/>
        </p:nvSpPr>
        <p:spPr>
          <a:xfrm>
            <a:off x="1492787" y="1652548"/>
            <a:ext cx="1151467" cy="246221"/>
          </a:xfrm>
          <a:prstGeom prst="rect">
            <a:avLst/>
          </a:prstGeom>
          <a:noFill/>
          <a:effectLst>
            <a:glow rad="101600">
              <a:schemeClr val="accent4">
                <a:lumMod val="60000"/>
                <a:lumOff val="40000"/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</a:rPr>
              <a:t>Constructive</a:t>
            </a:r>
          </a:p>
        </p:txBody>
      </p:sp>
      <p:sp>
        <p:nvSpPr>
          <p:cNvPr id="385" name="TextBox 384"/>
          <p:cNvSpPr txBox="1"/>
          <p:nvPr/>
        </p:nvSpPr>
        <p:spPr>
          <a:xfrm>
            <a:off x="1461768" y="1811180"/>
            <a:ext cx="1275374" cy="246221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</a:rPr>
              <a:t>Blue Sims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726453" y="4566294"/>
            <a:ext cx="1086658" cy="338554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solidFill>
                  <a:schemeClr val="bg1"/>
                </a:solidFill>
              </a:rPr>
              <a:t>Constructive </a:t>
            </a:r>
            <a:br>
              <a:rPr lang="en-US" sz="800">
                <a:solidFill>
                  <a:schemeClr val="bg1"/>
                </a:solidFill>
              </a:rPr>
            </a:br>
            <a:r>
              <a:rPr lang="en-US" sz="800">
                <a:solidFill>
                  <a:schemeClr val="bg1"/>
                </a:solidFill>
              </a:rPr>
              <a:t>Adv Fighters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1643063" y="893764"/>
            <a:ext cx="5815012" cy="1322387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8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869" y="1318448"/>
            <a:ext cx="520883" cy="333779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7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6242" y="1452510"/>
            <a:ext cx="520883" cy="333779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7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" name="Picture 37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574" y="1323491"/>
            <a:ext cx="565826" cy="364447"/>
          </a:xfrm>
          <a:prstGeom prst="rect">
            <a:avLst/>
          </a:prstGeom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  <p:sp>
        <p:nvSpPr>
          <p:cNvPr id="377" name="TextBox 376"/>
          <p:cNvSpPr txBox="1"/>
          <p:nvPr/>
        </p:nvSpPr>
        <p:spPr>
          <a:xfrm>
            <a:off x="2306926" y="1066801"/>
            <a:ext cx="1365309" cy="246221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</a:rPr>
              <a:t>Adv Sims</a:t>
            </a:r>
          </a:p>
        </p:txBody>
      </p:sp>
      <p:sp>
        <p:nvSpPr>
          <p:cNvPr id="381" name="TextBox 380"/>
          <p:cNvSpPr txBox="1"/>
          <p:nvPr/>
        </p:nvSpPr>
        <p:spPr>
          <a:xfrm>
            <a:off x="2504498" y="1673302"/>
            <a:ext cx="1151467" cy="246221"/>
          </a:xfrm>
          <a:prstGeom prst="rect">
            <a:avLst/>
          </a:prstGeom>
          <a:noFill/>
          <a:effectLst>
            <a:glow rad="101600">
              <a:schemeClr val="accent4">
                <a:lumMod val="60000"/>
                <a:lumOff val="40000"/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</a:rPr>
              <a:t>Constructive</a:t>
            </a:r>
          </a:p>
        </p:txBody>
      </p:sp>
      <p:sp>
        <p:nvSpPr>
          <p:cNvPr id="388" name="Straight Connector 4241"/>
          <p:cNvSpPr>
            <a:spLocks noChangeShapeType="1"/>
          </p:cNvSpPr>
          <p:nvPr/>
        </p:nvSpPr>
        <p:spPr bwMode="auto">
          <a:xfrm>
            <a:off x="2422525" y="1320801"/>
            <a:ext cx="304800" cy="144463"/>
          </a:xfrm>
          <a:prstGeom prst="line">
            <a:avLst/>
          </a:prstGeom>
          <a:noFill/>
          <a:ln w="19050" cap="rnd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000"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40" y="3983848"/>
            <a:ext cx="833543" cy="261177"/>
          </a:xfrm>
          <a:prstGeom prst="rect">
            <a:avLst/>
          </a:prstGeom>
          <a:noFill/>
          <a:ln>
            <a:noFill/>
          </a:ln>
          <a:effectLst>
            <a:glow rad="63500">
              <a:srgbClr val="FFFF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6299963" y="3866547"/>
            <a:ext cx="1134534" cy="215444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solidFill>
                  <a:schemeClr val="bg1"/>
                </a:solidFill>
              </a:rPr>
              <a:t>Constructive FAC</a:t>
            </a:r>
          </a:p>
        </p:txBody>
      </p:sp>
      <p:pic>
        <p:nvPicPr>
          <p:cNvPr id="1540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1322388"/>
            <a:ext cx="13716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4940592" y="1963580"/>
            <a:ext cx="774408" cy="246221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</a:rPr>
              <a:t>NWDC</a:t>
            </a:r>
          </a:p>
        </p:txBody>
      </p:sp>
      <p:sp>
        <p:nvSpPr>
          <p:cNvPr id="9" name="Freeform 8"/>
          <p:cNvSpPr/>
          <p:nvPr/>
        </p:nvSpPr>
        <p:spPr>
          <a:xfrm>
            <a:off x="2549525" y="3386139"/>
            <a:ext cx="1816100" cy="790575"/>
          </a:xfrm>
          <a:custGeom>
            <a:avLst/>
            <a:gdLst>
              <a:gd name="connsiteX0" fmla="*/ 133350 w 133350"/>
              <a:gd name="connsiteY0" fmla="*/ 0 h 1219200"/>
              <a:gd name="connsiteX1" fmla="*/ 0 w 133350"/>
              <a:gd name="connsiteY1" fmla="*/ 1219200 h 1219200"/>
              <a:gd name="connsiteX0" fmla="*/ 133350 w 133350"/>
              <a:gd name="connsiteY0" fmla="*/ 0 h 1219200"/>
              <a:gd name="connsiteX1" fmla="*/ 0 w 133350"/>
              <a:gd name="connsiteY1" fmla="*/ 1219200 h 1219200"/>
              <a:gd name="connsiteX0" fmla="*/ 135875 w 135875"/>
              <a:gd name="connsiteY0" fmla="*/ 0 h 1219200"/>
              <a:gd name="connsiteX1" fmla="*/ 2525 w 135875"/>
              <a:gd name="connsiteY1" fmla="*/ 1219200 h 1219200"/>
              <a:gd name="connsiteX0" fmla="*/ 133744 w 133744"/>
              <a:gd name="connsiteY0" fmla="*/ 0 h 1228725"/>
              <a:gd name="connsiteX1" fmla="*/ 3569 w 133744"/>
              <a:gd name="connsiteY1" fmla="*/ 1228725 h 1228725"/>
              <a:gd name="connsiteX0" fmla="*/ 172947 w 172947"/>
              <a:gd name="connsiteY0" fmla="*/ 0 h 1228725"/>
              <a:gd name="connsiteX1" fmla="*/ 42772 w 172947"/>
              <a:gd name="connsiteY1" fmla="*/ 1228725 h 1228725"/>
              <a:gd name="connsiteX0" fmla="*/ 1042845 w 1042845"/>
              <a:gd name="connsiteY0" fmla="*/ 0 h 609600"/>
              <a:gd name="connsiteX1" fmla="*/ 4620 w 1042845"/>
              <a:gd name="connsiteY1" fmla="*/ 609600 h 609600"/>
              <a:gd name="connsiteX0" fmla="*/ 1046110 w 1046110"/>
              <a:gd name="connsiteY0" fmla="*/ 1559 h 611159"/>
              <a:gd name="connsiteX1" fmla="*/ 7885 w 1046110"/>
              <a:gd name="connsiteY1" fmla="*/ 611159 h 611159"/>
              <a:gd name="connsiteX0" fmla="*/ 865462 w 865462"/>
              <a:gd name="connsiteY0" fmla="*/ 1348 h 649048"/>
              <a:gd name="connsiteX1" fmla="*/ 11387 w 865462"/>
              <a:gd name="connsiteY1" fmla="*/ 649048 h 649048"/>
              <a:gd name="connsiteX0" fmla="*/ 626306 w 626306"/>
              <a:gd name="connsiteY0" fmla="*/ 948 h 766343"/>
              <a:gd name="connsiteX1" fmla="*/ 25728 w 626306"/>
              <a:gd name="connsiteY1" fmla="*/ 766343 h 766343"/>
              <a:gd name="connsiteX0" fmla="*/ 857717 w 857717"/>
              <a:gd name="connsiteY0" fmla="*/ 535 h 1070730"/>
              <a:gd name="connsiteX1" fmla="*/ 11606 w 857717"/>
              <a:gd name="connsiteY1" fmla="*/ 1070730 h 1070730"/>
              <a:gd name="connsiteX0" fmla="*/ 870214 w 870214"/>
              <a:gd name="connsiteY0" fmla="*/ 893 h 790430"/>
              <a:gd name="connsiteX1" fmla="*/ 11257 w 870214"/>
              <a:gd name="connsiteY1" fmla="*/ 790430 h 790430"/>
              <a:gd name="connsiteX0" fmla="*/ 858957 w 858957"/>
              <a:gd name="connsiteY0" fmla="*/ 1353 h 790890"/>
              <a:gd name="connsiteX1" fmla="*/ 0 w 858957"/>
              <a:gd name="connsiteY1" fmla="*/ 790890 h 79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8957" h="790890">
                <a:moveTo>
                  <a:pt x="858957" y="1353"/>
                </a:moveTo>
                <a:cubicBezTo>
                  <a:pt x="251738" y="-20872"/>
                  <a:pt x="7851" y="230110"/>
                  <a:pt x="0" y="79089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" name="Picture 46" descr="missil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5296" flipH="1">
            <a:off x="4378278" y="3383675"/>
            <a:ext cx="419100" cy="74612"/>
          </a:xfrm>
          <a:prstGeom prst="rect">
            <a:avLst/>
          </a:prstGeom>
          <a:effectLst>
            <a:glow rad="63500">
              <a:schemeClr val="bg2"/>
            </a:glow>
          </a:effectLst>
        </p:spPr>
      </p:pic>
      <p:pic>
        <p:nvPicPr>
          <p:cNvPr id="100" name="Picture 99" descr="Fulcru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504" y="2813244"/>
            <a:ext cx="680366" cy="496824"/>
          </a:xfrm>
          <a:prstGeom prst="rect">
            <a:avLst/>
          </a:prstGeom>
          <a:effectLst>
            <a:glow rad="63500">
              <a:srgbClr val="FFFF00"/>
            </a:glow>
          </a:effectLst>
        </p:spPr>
      </p:pic>
      <p:pic>
        <p:nvPicPr>
          <p:cNvPr id="101" name="Picture 100" descr="Fulcru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391" y="3963142"/>
            <a:ext cx="680366" cy="496824"/>
          </a:xfrm>
          <a:prstGeom prst="rect">
            <a:avLst/>
          </a:prstGeom>
          <a:effectLst>
            <a:glow rad="63500">
              <a:srgbClr val="FF0000"/>
            </a:glow>
          </a:effectLst>
        </p:spPr>
      </p:pic>
      <p:pic>
        <p:nvPicPr>
          <p:cNvPr id="15416" name="Picture 2" descr="https://www.colourbox.com/preview/1995996-3d-illustration-of-broadcasting-satellite-isolated-over-white-backgroun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4" y="963613"/>
            <a:ext cx="7508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7" name="Freeform 106"/>
          <p:cNvSpPr>
            <a:spLocks/>
          </p:cNvSpPr>
          <p:nvPr/>
        </p:nvSpPr>
        <p:spPr bwMode="auto">
          <a:xfrm rot="2540783" flipH="1">
            <a:off x="3476625" y="1389064"/>
            <a:ext cx="730250" cy="1836737"/>
          </a:xfrm>
          <a:custGeom>
            <a:avLst/>
            <a:gdLst>
              <a:gd name="T0" fmla="*/ 0 w 8523"/>
              <a:gd name="T1" fmla="*/ 2147483647 h 8183"/>
              <a:gd name="T2" fmla="*/ 2147483647 w 8523"/>
              <a:gd name="T3" fmla="*/ 2147483647 h 8183"/>
              <a:gd name="T4" fmla="*/ 2147483647 w 8523"/>
              <a:gd name="T5" fmla="*/ 2147483647 h 8183"/>
              <a:gd name="T6" fmla="*/ 2147483647 w 8523"/>
              <a:gd name="T7" fmla="*/ 0 h 81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23" h="8183">
                <a:moveTo>
                  <a:pt x="0" y="8183"/>
                </a:moveTo>
                <a:lnTo>
                  <a:pt x="4049" y="2250"/>
                </a:lnTo>
                <a:lnTo>
                  <a:pt x="3695" y="6889"/>
                </a:lnTo>
                <a:lnTo>
                  <a:pt x="8523" y="0"/>
                </a:lnTo>
              </a:path>
            </a:pathLst>
          </a:cu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8" name="Freeform 107"/>
          <p:cNvSpPr>
            <a:spLocks/>
          </p:cNvSpPr>
          <p:nvPr/>
        </p:nvSpPr>
        <p:spPr bwMode="auto">
          <a:xfrm rot="2540783" flipH="1" flipV="1">
            <a:off x="4643438" y="1081089"/>
            <a:ext cx="584200" cy="312737"/>
          </a:xfrm>
          <a:custGeom>
            <a:avLst/>
            <a:gdLst>
              <a:gd name="T0" fmla="*/ 0 w 874"/>
              <a:gd name="T1" fmla="*/ 2147483647 h 360"/>
              <a:gd name="T2" fmla="*/ 2147483647 w 874"/>
              <a:gd name="T3" fmla="*/ 2147483647 h 360"/>
              <a:gd name="T4" fmla="*/ 2147483647 w 874"/>
              <a:gd name="T5" fmla="*/ 2147483647 h 360"/>
              <a:gd name="T6" fmla="*/ 2147483647 w 874"/>
              <a:gd name="T7" fmla="*/ 0 h 3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74" h="360">
                <a:moveTo>
                  <a:pt x="0" y="360"/>
                </a:moveTo>
                <a:lnTo>
                  <a:pt x="483" y="81"/>
                </a:lnTo>
                <a:lnTo>
                  <a:pt x="452" y="248"/>
                </a:lnTo>
                <a:lnTo>
                  <a:pt x="874" y="0"/>
                </a:lnTo>
              </a:path>
            </a:pathLst>
          </a:cu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9" name="Picture 108" descr="C2.png"/>
          <p:cNvPicPr>
            <a:picLocks noChangeAspect="1"/>
          </p:cNvPicPr>
          <p:nvPr/>
        </p:nvPicPr>
        <p:blipFill>
          <a:blip r:embed="rId12" cstate="email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48" y="2340945"/>
            <a:ext cx="914400" cy="22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</p:pic>
      <p:sp>
        <p:nvSpPr>
          <p:cNvPr id="15420" name="Freeform 109"/>
          <p:cNvSpPr>
            <a:spLocks/>
          </p:cNvSpPr>
          <p:nvPr/>
        </p:nvSpPr>
        <p:spPr bwMode="auto">
          <a:xfrm rot="2245461" flipV="1">
            <a:off x="1833564" y="2679700"/>
            <a:ext cx="484187" cy="1104900"/>
          </a:xfrm>
          <a:custGeom>
            <a:avLst/>
            <a:gdLst>
              <a:gd name="T0" fmla="*/ 0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0 h 10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0" h="10000">
                <a:moveTo>
                  <a:pt x="0" y="10000"/>
                </a:moveTo>
                <a:lnTo>
                  <a:pt x="4480" y="4076"/>
                </a:lnTo>
                <a:lnTo>
                  <a:pt x="7320" y="7450"/>
                </a:lnTo>
                <a:cubicBezTo>
                  <a:pt x="8243" y="4186"/>
                  <a:pt x="8518" y="3180"/>
                  <a:pt x="10000" y="0"/>
                </a:cubicBezTo>
              </a:path>
            </a:pathLst>
          </a:cu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82" y="3518747"/>
            <a:ext cx="833543" cy="261177"/>
          </a:xfrm>
          <a:prstGeom prst="rect">
            <a:avLst/>
          </a:prstGeom>
          <a:noFill/>
          <a:ln>
            <a:noFill/>
          </a:ln>
          <a:effectLst>
            <a:glow rad="63500">
              <a:srgbClr val="FFFF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15" y="3701966"/>
            <a:ext cx="833543" cy="261177"/>
          </a:xfrm>
          <a:prstGeom prst="rect">
            <a:avLst/>
          </a:prstGeom>
          <a:noFill/>
          <a:ln>
            <a:noFill/>
          </a:ln>
          <a:effectLst>
            <a:glow rad="63500">
              <a:srgbClr val="FFFF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489" y="3127697"/>
            <a:ext cx="833543" cy="261177"/>
          </a:xfrm>
          <a:prstGeom prst="rect">
            <a:avLst/>
          </a:prstGeom>
          <a:noFill/>
          <a:ln>
            <a:noFill/>
          </a:ln>
          <a:effectLst>
            <a:glow rad="63500">
              <a:srgbClr val="FF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Freeform 115"/>
          <p:cNvSpPr/>
          <p:nvPr/>
        </p:nvSpPr>
        <p:spPr>
          <a:xfrm>
            <a:off x="2678113" y="3303418"/>
            <a:ext cx="5316295" cy="912983"/>
          </a:xfrm>
          <a:custGeom>
            <a:avLst/>
            <a:gdLst>
              <a:gd name="connsiteX0" fmla="*/ 133350 w 133350"/>
              <a:gd name="connsiteY0" fmla="*/ 0 h 1219200"/>
              <a:gd name="connsiteX1" fmla="*/ 0 w 133350"/>
              <a:gd name="connsiteY1" fmla="*/ 1219200 h 1219200"/>
              <a:gd name="connsiteX0" fmla="*/ 133350 w 133350"/>
              <a:gd name="connsiteY0" fmla="*/ 0 h 1219200"/>
              <a:gd name="connsiteX1" fmla="*/ 0 w 133350"/>
              <a:gd name="connsiteY1" fmla="*/ 1219200 h 1219200"/>
              <a:gd name="connsiteX0" fmla="*/ 135875 w 135875"/>
              <a:gd name="connsiteY0" fmla="*/ 0 h 1219200"/>
              <a:gd name="connsiteX1" fmla="*/ 2525 w 135875"/>
              <a:gd name="connsiteY1" fmla="*/ 1219200 h 1219200"/>
              <a:gd name="connsiteX0" fmla="*/ 133744 w 133744"/>
              <a:gd name="connsiteY0" fmla="*/ 0 h 1228725"/>
              <a:gd name="connsiteX1" fmla="*/ 3569 w 133744"/>
              <a:gd name="connsiteY1" fmla="*/ 1228725 h 1228725"/>
              <a:gd name="connsiteX0" fmla="*/ 172947 w 172947"/>
              <a:gd name="connsiteY0" fmla="*/ 0 h 1228725"/>
              <a:gd name="connsiteX1" fmla="*/ 42772 w 172947"/>
              <a:gd name="connsiteY1" fmla="*/ 1228725 h 1228725"/>
              <a:gd name="connsiteX0" fmla="*/ 1042845 w 1042845"/>
              <a:gd name="connsiteY0" fmla="*/ 0 h 609600"/>
              <a:gd name="connsiteX1" fmla="*/ 4620 w 1042845"/>
              <a:gd name="connsiteY1" fmla="*/ 609600 h 609600"/>
              <a:gd name="connsiteX0" fmla="*/ 1046110 w 1046110"/>
              <a:gd name="connsiteY0" fmla="*/ 1559 h 611159"/>
              <a:gd name="connsiteX1" fmla="*/ 7885 w 1046110"/>
              <a:gd name="connsiteY1" fmla="*/ 611159 h 611159"/>
              <a:gd name="connsiteX0" fmla="*/ 865462 w 865462"/>
              <a:gd name="connsiteY0" fmla="*/ 1348 h 649048"/>
              <a:gd name="connsiteX1" fmla="*/ 11387 w 865462"/>
              <a:gd name="connsiteY1" fmla="*/ 649048 h 649048"/>
              <a:gd name="connsiteX0" fmla="*/ 626306 w 626306"/>
              <a:gd name="connsiteY0" fmla="*/ 948 h 766343"/>
              <a:gd name="connsiteX1" fmla="*/ 25728 w 626306"/>
              <a:gd name="connsiteY1" fmla="*/ 766343 h 766343"/>
              <a:gd name="connsiteX0" fmla="*/ 601554 w 601554"/>
              <a:gd name="connsiteY0" fmla="*/ 1869 h 767264"/>
              <a:gd name="connsiteX1" fmla="*/ 976 w 601554"/>
              <a:gd name="connsiteY1" fmla="*/ 767264 h 767264"/>
              <a:gd name="connsiteX0" fmla="*/ 592062 w 592062"/>
              <a:gd name="connsiteY0" fmla="*/ 1791 h 776297"/>
              <a:gd name="connsiteX1" fmla="*/ 1230 w 592062"/>
              <a:gd name="connsiteY1" fmla="*/ 776297 h 776297"/>
              <a:gd name="connsiteX0" fmla="*/ 603945 w 603945"/>
              <a:gd name="connsiteY0" fmla="*/ 830 h 1021320"/>
              <a:gd name="connsiteX1" fmla="*/ 922 w 603945"/>
              <a:gd name="connsiteY1" fmla="*/ 1021320 h 1021320"/>
              <a:gd name="connsiteX0" fmla="*/ 603023 w 603023"/>
              <a:gd name="connsiteY0" fmla="*/ 783 h 1021273"/>
              <a:gd name="connsiteX1" fmla="*/ 0 w 603023"/>
              <a:gd name="connsiteY1" fmla="*/ 1021273 h 1021273"/>
              <a:gd name="connsiteX0" fmla="*/ 787395 w 787395"/>
              <a:gd name="connsiteY0" fmla="*/ 1791 h 749507"/>
              <a:gd name="connsiteX1" fmla="*/ 0 w 787395"/>
              <a:gd name="connsiteY1" fmla="*/ 749507 h 74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395" h="749507">
                <a:moveTo>
                  <a:pt x="787395" y="1791"/>
                </a:moveTo>
                <a:cubicBezTo>
                  <a:pt x="180176" y="-20434"/>
                  <a:pt x="30909" y="160484"/>
                  <a:pt x="0" y="74950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7" name="Picture 46" descr="missil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30482" y="3228805"/>
            <a:ext cx="419100" cy="7461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18" name="Rounded Rectangle 117"/>
          <p:cNvSpPr/>
          <p:nvPr/>
        </p:nvSpPr>
        <p:spPr>
          <a:xfrm>
            <a:off x="1695450" y="2252663"/>
            <a:ext cx="8928100" cy="3008312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151181" y="2276184"/>
            <a:ext cx="3042442" cy="307777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err="1">
                <a:solidFill>
                  <a:schemeClr val="bg1"/>
                </a:solidFill>
              </a:rPr>
              <a:t>LVC</a:t>
            </a:r>
            <a:r>
              <a:rPr lang="en-US" sz="1400" b="1" i="1">
                <a:solidFill>
                  <a:schemeClr val="bg1"/>
                </a:solidFill>
              </a:rPr>
              <a:t> Training Environment</a:t>
            </a:r>
          </a:p>
        </p:txBody>
      </p:sp>
      <p:pic>
        <p:nvPicPr>
          <p:cNvPr id="120" name="Picture 2" descr="https://www.deltacargo.com/portals/2/Images/shippingInformation/aircraftSpecifications/Boeing_747_400_L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52" y="2808492"/>
            <a:ext cx="644883" cy="1934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3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2454276"/>
            <a:ext cx="7096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3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8" y="3881439"/>
            <a:ext cx="544512" cy="30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3659188"/>
            <a:ext cx="89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34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1" y="2427288"/>
            <a:ext cx="7096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35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39" y="3403600"/>
            <a:ext cx="631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Rounded Rectangle 126"/>
          <p:cNvSpPr/>
          <p:nvPr/>
        </p:nvSpPr>
        <p:spPr>
          <a:xfrm rot="5400000">
            <a:off x="8073232" y="2739232"/>
            <a:ext cx="2928937" cy="1955800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8635391" y="2237602"/>
            <a:ext cx="1709732" cy="276999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chemeClr val="bg1"/>
                </a:solidFill>
              </a:rPr>
              <a:t>Live Radar Contacts</a:t>
            </a:r>
          </a:p>
        </p:txBody>
      </p:sp>
      <p:pic>
        <p:nvPicPr>
          <p:cNvPr id="130" name="Picture 129" descr="Fulcru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447" y="4441440"/>
            <a:ext cx="769388" cy="496824"/>
          </a:xfrm>
          <a:prstGeom prst="rect">
            <a:avLst/>
          </a:prstGeom>
          <a:effectLst>
            <a:glow rad="63500">
              <a:srgbClr val="FFFF00"/>
            </a:glow>
          </a:effectLst>
        </p:spPr>
      </p:pic>
      <p:sp>
        <p:nvSpPr>
          <p:cNvPr id="131" name="TextBox 130"/>
          <p:cNvSpPr txBox="1"/>
          <p:nvPr/>
        </p:nvSpPr>
        <p:spPr>
          <a:xfrm>
            <a:off x="2161168" y="2574634"/>
            <a:ext cx="360364" cy="215444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solidFill>
                  <a:schemeClr val="bg1"/>
                </a:solidFill>
              </a:rPr>
              <a:t>E3</a:t>
            </a:r>
          </a:p>
        </p:txBody>
      </p:sp>
      <p:pic>
        <p:nvPicPr>
          <p:cNvPr id="132" name="Picture 46" descr="missil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29035" flipH="1">
            <a:off x="5555143" y="3740104"/>
            <a:ext cx="419100" cy="74612"/>
          </a:xfrm>
          <a:prstGeom prst="rect">
            <a:avLst/>
          </a:prstGeom>
          <a:effectLst>
            <a:glow rad="63500">
              <a:srgbClr val="FFFF00"/>
            </a:glow>
          </a:effectLst>
        </p:spPr>
      </p:pic>
      <p:sp>
        <p:nvSpPr>
          <p:cNvPr id="133" name="Freeform 132"/>
          <p:cNvSpPr/>
          <p:nvPr/>
        </p:nvSpPr>
        <p:spPr>
          <a:xfrm rot="5400000">
            <a:off x="6541294" y="3174206"/>
            <a:ext cx="342900" cy="1481138"/>
          </a:xfrm>
          <a:custGeom>
            <a:avLst/>
            <a:gdLst>
              <a:gd name="connsiteX0" fmla="*/ 133350 w 133350"/>
              <a:gd name="connsiteY0" fmla="*/ 0 h 1219200"/>
              <a:gd name="connsiteX1" fmla="*/ 0 w 133350"/>
              <a:gd name="connsiteY1" fmla="*/ 1219200 h 1219200"/>
              <a:gd name="connsiteX0" fmla="*/ 133350 w 133350"/>
              <a:gd name="connsiteY0" fmla="*/ 0 h 1219200"/>
              <a:gd name="connsiteX1" fmla="*/ 0 w 133350"/>
              <a:gd name="connsiteY1" fmla="*/ 1219200 h 1219200"/>
              <a:gd name="connsiteX0" fmla="*/ 135875 w 135875"/>
              <a:gd name="connsiteY0" fmla="*/ 0 h 1219200"/>
              <a:gd name="connsiteX1" fmla="*/ 2525 w 135875"/>
              <a:gd name="connsiteY1" fmla="*/ 1219200 h 1219200"/>
              <a:gd name="connsiteX0" fmla="*/ 133744 w 133744"/>
              <a:gd name="connsiteY0" fmla="*/ 0 h 1228725"/>
              <a:gd name="connsiteX1" fmla="*/ 3569 w 133744"/>
              <a:gd name="connsiteY1" fmla="*/ 1228725 h 1228725"/>
              <a:gd name="connsiteX0" fmla="*/ 172947 w 172947"/>
              <a:gd name="connsiteY0" fmla="*/ 0 h 1228725"/>
              <a:gd name="connsiteX1" fmla="*/ 42772 w 172947"/>
              <a:gd name="connsiteY1" fmla="*/ 1228725 h 1228725"/>
              <a:gd name="connsiteX0" fmla="*/ 1042845 w 1042845"/>
              <a:gd name="connsiteY0" fmla="*/ 0 h 609600"/>
              <a:gd name="connsiteX1" fmla="*/ 4620 w 1042845"/>
              <a:gd name="connsiteY1" fmla="*/ 609600 h 609600"/>
              <a:gd name="connsiteX0" fmla="*/ 1046110 w 1046110"/>
              <a:gd name="connsiteY0" fmla="*/ 1559 h 611159"/>
              <a:gd name="connsiteX1" fmla="*/ 7885 w 1046110"/>
              <a:gd name="connsiteY1" fmla="*/ 611159 h 611159"/>
              <a:gd name="connsiteX0" fmla="*/ 865462 w 865462"/>
              <a:gd name="connsiteY0" fmla="*/ 1348 h 649048"/>
              <a:gd name="connsiteX1" fmla="*/ 11387 w 865462"/>
              <a:gd name="connsiteY1" fmla="*/ 649048 h 649048"/>
              <a:gd name="connsiteX0" fmla="*/ 626306 w 626306"/>
              <a:gd name="connsiteY0" fmla="*/ 948 h 766343"/>
              <a:gd name="connsiteX1" fmla="*/ 25728 w 626306"/>
              <a:gd name="connsiteY1" fmla="*/ 766343 h 76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6306" h="766343">
                <a:moveTo>
                  <a:pt x="626306" y="948"/>
                </a:moveTo>
                <a:cubicBezTo>
                  <a:pt x="19087" y="-21277"/>
                  <a:pt x="-52060" y="350418"/>
                  <a:pt x="25728" y="766343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" name="Freeform 133"/>
          <p:cNvSpPr/>
          <p:nvPr/>
        </p:nvSpPr>
        <p:spPr>
          <a:xfrm rot="21169336">
            <a:off x="3370076" y="4217854"/>
            <a:ext cx="2728913" cy="549275"/>
          </a:xfrm>
          <a:custGeom>
            <a:avLst/>
            <a:gdLst>
              <a:gd name="connsiteX0" fmla="*/ 133350 w 133350"/>
              <a:gd name="connsiteY0" fmla="*/ 0 h 1219200"/>
              <a:gd name="connsiteX1" fmla="*/ 0 w 133350"/>
              <a:gd name="connsiteY1" fmla="*/ 1219200 h 1219200"/>
              <a:gd name="connsiteX0" fmla="*/ 133350 w 133350"/>
              <a:gd name="connsiteY0" fmla="*/ 0 h 1219200"/>
              <a:gd name="connsiteX1" fmla="*/ 0 w 133350"/>
              <a:gd name="connsiteY1" fmla="*/ 1219200 h 1219200"/>
              <a:gd name="connsiteX0" fmla="*/ 135875 w 135875"/>
              <a:gd name="connsiteY0" fmla="*/ 0 h 1219200"/>
              <a:gd name="connsiteX1" fmla="*/ 2525 w 135875"/>
              <a:gd name="connsiteY1" fmla="*/ 1219200 h 1219200"/>
              <a:gd name="connsiteX0" fmla="*/ 133744 w 133744"/>
              <a:gd name="connsiteY0" fmla="*/ 0 h 1228725"/>
              <a:gd name="connsiteX1" fmla="*/ 3569 w 133744"/>
              <a:gd name="connsiteY1" fmla="*/ 1228725 h 1228725"/>
              <a:gd name="connsiteX0" fmla="*/ 172947 w 172947"/>
              <a:gd name="connsiteY0" fmla="*/ 0 h 1228725"/>
              <a:gd name="connsiteX1" fmla="*/ 42772 w 172947"/>
              <a:gd name="connsiteY1" fmla="*/ 1228725 h 1228725"/>
              <a:gd name="connsiteX0" fmla="*/ 1042845 w 1042845"/>
              <a:gd name="connsiteY0" fmla="*/ 0 h 609600"/>
              <a:gd name="connsiteX1" fmla="*/ 4620 w 1042845"/>
              <a:gd name="connsiteY1" fmla="*/ 609600 h 609600"/>
              <a:gd name="connsiteX0" fmla="*/ 1046110 w 1046110"/>
              <a:gd name="connsiteY0" fmla="*/ 1559 h 611159"/>
              <a:gd name="connsiteX1" fmla="*/ 7885 w 1046110"/>
              <a:gd name="connsiteY1" fmla="*/ 611159 h 611159"/>
              <a:gd name="connsiteX0" fmla="*/ 865462 w 865462"/>
              <a:gd name="connsiteY0" fmla="*/ 1348 h 649048"/>
              <a:gd name="connsiteX1" fmla="*/ 11387 w 865462"/>
              <a:gd name="connsiteY1" fmla="*/ 649048 h 649048"/>
              <a:gd name="connsiteX0" fmla="*/ 1105704 w 1105704"/>
              <a:gd name="connsiteY0" fmla="*/ 297859 h 297859"/>
              <a:gd name="connsiteX1" fmla="*/ 7154 w 1105704"/>
              <a:gd name="connsiteY1" fmla="*/ 158159 h 297859"/>
              <a:gd name="connsiteX0" fmla="*/ 1115124 w 1115124"/>
              <a:gd name="connsiteY0" fmla="*/ 395738 h 395738"/>
              <a:gd name="connsiteX1" fmla="*/ 7049 w 1115124"/>
              <a:gd name="connsiteY1" fmla="*/ 138563 h 395738"/>
              <a:gd name="connsiteX0" fmla="*/ 1509332 w 1509332"/>
              <a:gd name="connsiteY0" fmla="*/ 104603 h 231603"/>
              <a:gd name="connsiteX1" fmla="*/ 4382 w 1509332"/>
              <a:gd name="connsiteY1" fmla="*/ 231603 h 231603"/>
              <a:gd name="connsiteX0" fmla="*/ 1515976 w 1515976"/>
              <a:gd name="connsiteY0" fmla="*/ 187493 h 314493"/>
              <a:gd name="connsiteX1" fmla="*/ 11026 w 1515976"/>
              <a:gd name="connsiteY1" fmla="*/ 314493 h 314493"/>
              <a:gd name="connsiteX0" fmla="*/ 2311511 w 2311511"/>
              <a:gd name="connsiteY0" fmla="*/ 182517 h 317137"/>
              <a:gd name="connsiteX1" fmla="*/ 6461 w 2311511"/>
              <a:gd name="connsiteY1" fmla="*/ 317137 h 317137"/>
              <a:gd name="connsiteX0" fmla="*/ 2311587 w 2311587"/>
              <a:gd name="connsiteY0" fmla="*/ 210081 h 344701"/>
              <a:gd name="connsiteX1" fmla="*/ 6537 w 2311587"/>
              <a:gd name="connsiteY1" fmla="*/ 344701 h 344701"/>
              <a:gd name="connsiteX0" fmla="*/ 3901188 w 3901188"/>
              <a:gd name="connsiteY0" fmla="*/ 273609 h 309169"/>
              <a:gd name="connsiteX1" fmla="*/ 3558 w 3901188"/>
              <a:gd name="connsiteY1" fmla="*/ 309169 h 309169"/>
              <a:gd name="connsiteX0" fmla="*/ 3902594 w 3902594"/>
              <a:gd name="connsiteY0" fmla="*/ 377153 h 412713"/>
              <a:gd name="connsiteX1" fmla="*/ 4964 w 3902594"/>
              <a:gd name="connsiteY1" fmla="*/ 412713 h 412713"/>
              <a:gd name="connsiteX0" fmla="*/ 3461691 w 3461691"/>
              <a:gd name="connsiteY0" fmla="*/ 313895 h 478995"/>
              <a:gd name="connsiteX1" fmla="*/ 6021 w 3461691"/>
              <a:gd name="connsiteY1" fmla="*/ 478995 h 478995"/>
              <a:gd name="connsiteX0" fmla="*/ 3001680 w 3001680"/>
              <a:gd name="connsiteY0" fmla="*/ 266731 h 549526"/>
              <a:gd name="connsiteX1" fmla="*/ 7737 w 3001680"/>
              <a:gd name="connsiteY1" fmla="*/ 549526 h 54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1680" h="549526">
                <a:moveTo>
                  <a:pt x="3001680" y="266731"/>
                </a:moveTo>
                <a:cubicBezTo>
                  <a:pt x="1373381" y="-174594"/>
                  <a:pt x="-120851" y="-60074"/>
                  <a:pt x="7737" y="549526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5" name="Picture 46" descr="missil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83533" flipH="1">
            <a:off x="6073315" y="4336542"/>
            <a:ext cx="419100" cy="7461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39856" y="2685252"/>
            <a:ext cx="793468" cy="376404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4648200"/>
            <a:ext cx="793468" cy="376404"/>
          </a:xfrm>
          <a:prstGeom prst="rect">
            <a:avLst/>
          </a:prstGeom>
          <a:noFill/>
          <a:ln>
            <a:noFill/>
          </a:ln>
          <a:effectLst>
            <a:glow rad="63500">
              <a:schemeClr val="tx2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76" y="4540008"/>
            <a:ext cx="809732" cy="508352"/>
          </a:xfrm>
          <a:prstGeom prst="rect">
            <a:avLst/>
          </a:prstGeom>
          <a:noFill/>
          <a:ln>
            <a:noFill/>
          </a:ln>
          <a:effectLst>
            <a:glow rad="76200">
              <a:schemeClr val="tx2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94" y="3802897"/>
            <a:ext cx="750233" cy="678695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TextBox 146"/>
          <p:cNvSpPr txBox="1"/>
          <p:nvPr/>
        </p:nvSpPr>
        <p:spPr>
          <a:xfrm>
            <a:off x="1600200" y="5029200"/>
            <a:ext cx="986910" cy="338554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solidFill>
                  <a:schemeClr val="bg1"/>
                </a:solidFill>
              </a:rPr>
              <a:t>USS PHILIPPINE SEA</a:t>
            </a:r>
          </a:p>
        </p:txBody>
      </p:sp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54824"/>
            <a:ext cx="809732" cy="508352"/>
          </a:xfrm>
          <a:prstGeom prst="rect">
            <a:avLst/>
          </a:prstGeom>
          <a:noFill/>
          <a:ln>
            <a:noFill/>
          </a:ln>
          <a:effectLst>
            <a:glow rad="76200">
              <a:schemeClr val="tx2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TextBox 148"/>
          <p:cNvSpPr txBox="1"/>
          <p:nvPr/>
        </p:nvSpPr>
        <p:spPr>
          <a:xfrm>
            <a:off x="2764182" y="5042356"/>
            <a:ext cx="986910" cy="215444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solidFill>
                  <a:schemeClr val="bg1"/>
                </a:solidFill>
              </a:rPr>
              <a:t>USS HUE CITY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33" y="2449176"/>
            <a:ext cx="809625" cy="381000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TextBox 149"/>
          <p:cNvSpPr txBox="1"/>
          <p:nvPr/>
        </p:nvSpPr>
        <p:spPr>
          <a:xfrm>
            <a:off x="2900048" y="2807744"/>
            <a:ext cx="360364" cy="215444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solidFill>
                  <a:schemeClr val="bg1"/>
                </a:solidFill>
              </a:rPr>
              <a:t>E2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362" y="4378889"/>
            <a:ext cx="974443" cy="4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9" name="Group 120"/>
          <p:cNvGrpSpPr>
            <a:grpSpLocks/>
          </p:cNvGrpSpPr>
          <p:nvPr/>
        </p:nvGrpSpPr>
        <p:grpSpPr bwMode="auto">
          <a:xfrm>
            <a:off x="8559801" y="5351463"/>
            <a:ext cx="2716213" cy="1497012"/>
            <a:chOff x="7035295" y="5352153"/>
            <a:chExt cx="2716148" cy="1496321"/>
          </a:xfrm>
        </p:grpSpPr>
        <p:sp>
          <p:nvSpPr>
            <p:cNvPr id="138" name="TextBox 137"/>
            <p:cNvSpPr txBox="1"/>
            <p:nvPr/>
          </p:nvSpPr>
          <p:spPr>
            <a:xfrm>
              <a:off x="8504534" y="5788454"/>
              <a:ext cx="1246909" cy="200055"/>
            </a:xfrm>
            <a:prstGeom prst="rect">
              <a:avLst/>
            </a:prstGeom>
            <a:noFill/>
            <a:effectLst>
              <a:glow rad="101600">
                <a:schemeClr val="bg1">
                  <a:alpha val="75000"/>
                </a:schemeClr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700">
                  <a:solidFill>
                    <a:schemeClr val="bg1"/>
                  </a:solidFill>
                </a:rPr>
                <a:t>Link 16 DL</a:t>
              </a:r>
            </a:p>
          </p:txBody>
        </p:sp>
        <p:grpSp>
          <p:nvGrpSpPr>
            <p:cNvPr id="15516" name="Group 141"/>
            <p:cNvGrpSpPr>
              <a:grpSpLocks/>
            </p:cNvGrpSpPr>
            <p:nvPr/>
          </p:nvGrpSpPr>
          <p:grpSpPr bwMode="auto">
            <a:xfrm>
              <a:off x="7035295" y="5352153"/>
              <a:ext cx="2099179" cy="1496321"/>
              <a:chOff x="7035295" y="5352153"/>
              <a:chExt cx="2099179" cy="1496321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7035295" y="5352153"/>
                <a:ext cx="2098625" cy="1496321"/>
              </a:xfrm>
              <a:prstGeom prst="roundRect">
                <a:avLst/>
              </a:prstGeom>
              <a:solidFill>
                <a:srgbClr val="1C1C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 flipV="1">
                <a:off x="7143093" y="5477527"/>
                <a:ext cx="138303" cy="61606"/>
              </a:xfrm>
              <a:prstGeom prst="ellipse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  <a:effectLst>
                <a:glow rad="38100">
                  <a:srgbClr val="0070C0">
                    <a:alpha val="40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7308120" y="5421318"/>
                <a:ext cx="1246909" cy="200055"/>
              </a:xfrm>
              <a:prstGeom prst="rect">
                <a:avLst/>
              </a:prstGeom>
              <a:noFill/>
              <a:effectLst>
                <a:glow rad="101600">
                  <a:schemeClr val="bg1">
                    <a:alpha val="75000"/>
                  </a:schemeClr>
                </a:glo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700">
                    <a:solidFill>
                      <a:schemeClr val="bg1"/>
                    </a:solidFill>
                  </a:rPr>
                  <a:t>Live Blue</a:t>
                </a:r>
              </a:p>
            </p:txBody>
          </p:sp>
          <p:sp>
            <p:nvSpPr>
              <p:cNvPr id="157" name="Oval 156"/>
              <p:cNvSpPr/>
              <p:nvPr/>
            </p:nvSpPr>
            <p:spPr>
              <a:xfrm flipV="1">
                <a:off x="7152189" y="5682493"/>
                <a:ext cx="128016" cy="548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glow rad="38100">
                  <a:schemeClr val="bg1">
                    <a:alpha val="75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7300867" y="5610396"/>
                <a:ext cx="1246909" cy="200055"/>
              </a:xfrm>
              <a:prstGeom prst="rect">
                <a:avLst/>
              </a:prstGeom>
              <a:noFill/>
              <a:effectLst>
                <a:glow rad="101600">
                  <a:schemeClr val="bg1">
                    <a:alpha val="75000"/>
                  </a:schemeClr>
                </a:glo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700">
                    <a:solidFill>
                      <a:schemeClr val="bg1"/>
                    </a:solidFill>
                  </a:rPr>
                  <a:t>Constructive Blue</a:t>
                </a:r>
              </a:p>
            </p:txBody>
          </p:sp>
          <p:sp>
            <p:nvSpPr>
              <p:cNvPr id="160" name="Oval 159"/>
              <p:cNvSpPr/>
              <p:nvPr/>
            </p:nvSpPr>
            <p:spPr>
              <a:xfrm flipV="1">
                <a:off x="7154461" y="5868870"/>
                <a:ext cx="128016" cy="5486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38100">
                  <a:srgbClr val="FF0000">
                    <a:alpha val="75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7312664" y="5806298"/>
                <a:ext cx="1246909" cy="200055"/>
              </a:xfrm>
              <a:prstGeom prst="rect">
                <a:avLst/>
              </a:prstGeom>
              <a:noFill/>
              <a:effectLst>
                <a:glow rad="101600">
                  <a:schemeClr val="bg1">
                    <a:alpha val="75000"/>
                  </a:schemeClr>
                </a:glo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700">
                    <a:solidFill>
                      <a:schemeClr val="bg1"/>
                    </a:solidFill>
                  </a:rPr>
                  <a:t>Live Adversary</a:t>
                </a:r>
              </a:p>
            </p:txBody>
          </p:sp>
          <p:sp>
            <p:nvSpPr>
              <p:cNvPr id="164" name="Oval 163"/>
              <p:cNvSpPr/>
              <p:nvPr/>
            </p:nvSpPr>
            <p:spPr>
              <a:xfrm flipV="1">
                <a:off x="7149909" y="6083822"/>
                <a:ext cx="128016" cy="54864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  <a:effectLst>
                <a:glow rad="38100">
                  <a:srgbClr val="FF99FF">
                    <a:alpha val="75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7308112" y="6011725"/>
                <a:ext cx="1246909" cy="200055"/>
              </a:xfrm>
              <a:prstGeom prst="rect">
                <a:avLst/>
              </a:prstGeom>
              <a:noFill/>
              <a:effectLst>
                <a:glow rad="101600">
                  <a:schemeClr val="bg1">
                    <a:alpha val="75000"/>
                  </a:schemeClr>
                </a:glo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700">
                    <a:solidFill>
                      <a:schemeClr val="bg1"/>
                    </a:solidFill>
                  </a:rPr>
                  <a:t>Virtual  Blue</a:t>
                </a:r>
              </a:p>
            </p:txBody>
          </p:sp>
          <p:sp>
            <p:nvSpPr>
              <p:cNvPr id="167" name="Oval 166"/>
              <p:cNvSpPr/>
              <p:nvPr/>
            </p:nvSpPr>
            <p:spPr>
              <a:xfrm flipV="1">
                <a:off x="7152181" y="6308299"/>
                <a:ext cx="128016" cy="5486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glow rad="38100">
                  <a:srgbClr val="FFFF00">
                    <a:alpha val="75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7310384" y="6236202"/>
                <a:ext cx="1246909" cy="200055"/>
              </a:xfrm>
              <a:prstGeom prst="rect">
                <a:avLst/>
              </a:prstGeom>
              <a:noFill/>
              <a:effectLst>
                <a:glow rad="101600">
                  <a:schemeClr val="bg1">
                    <a:alpha val="75000"/>
                  </a:schemeClr>
                </a:glo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700">
                    <a:solidFill>
                      <a:schemeClr val="bg1"/>
                    </a:solidFill>
                  </a:rPr>
                  <a:t>Const  Adversary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7318461" y="6462028"/>
                <a:ext cx="1246909" cy="200055"/>
              </a:xfrm>
              <a:prstGeom prst="rect">
                <a:avLst/>
              </a:prstGeom>
              <a:noFill/>
              <a:effectLst>
                <a:glow rad="101600">
                  <a:schemeClr val="bg1">
                    <a:alpha val="75000"/>
                  </a:schemeClr>
                </a:glo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700">
                    <a:solidFill>
                      <a:schemeClr val="bg1"/>
                    </a:solidFill>
                  </a:rPr>
                  <a:t>Constructive White</a:t>
                </a:r>
              </a:p>
            </p:txBody>
          </p:sp>
          <p:sp>
            <p:nvSpPr>
              <p:cNvPr id="15557" name="Freeform 177"/>
              <p:cNvSpPr>
                <a:spLocks/>
              </p:cNvSpPr>
              <p:nvPr/>
            </p:nvSpPr>
            <p:spPr bwMode="auto">
              <a:xfrm rot="2540783" flipH="1" flipV="1">
                <a:off x="8213406" y="5830374"/>
                <a:ext cx="301752" cy="101261"/>
              </a:xfrm>
              <a:custGeom>
                <a:avLst/>
                <a:gdLst>
                  <a:gd name="T0" fmla="*/ 0 w 874"/>
                  <a:gd name="T1" fmla="*/ 2147483647 h 360"/>
                  <a:gd name="T2" fmla="*/ 2147483647 w 874"/>
                  <a:gd name="T3" fmla="*/ 2147483647 h 360"/>
                  <a:gd name="T4" fmla="*/ 2147483647 w 874"/>
                  <a:gd name="T5" fmla="*/ 2147483647 h 360"/>
                  <a:gd name="T6" fmla="*/ 2147483647 w 874"/>
                  <a:gd name="T7" fmla="*/ 0 h 3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74" h="360">
                    <a:moveTo>
                      <a:pt x="0" y="360"/>
                    </a:moveTo>
                    <a:lnTo>
                      <a:pt x="483" y="81"/>
                    </a:lnTo>
                    <a:lnTo>
                      <a:pt x="452" y="248"/>
                    </a:lnTo>
                    <a:lnTo>
                      <a:pt x="874" y="0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178"/>
              <p:cNvSpPr>
                <a:spLocks/>
              </p:cNvSpPr>
              <p:nvPr/>
            </p:nvSpPr>
            <p:spPr bwMode="auto">
              <a:xfrm rot="2540783" flipH="1" flipV="1">
                <a:off x="8221857" y="6093274"/>
                <a:ext cx="301752" cy="101261"/>
              </a:xfrm>
              <a:custGeom>
                <a:avLst/>
                <a:gdLst>
                  <a:gd name="T0" fmla="*/ 0 w 874"/>
                  <a:gd name="T1" fmla="*/ 2147483647 h 360"/>
                  <a:gd name="T2" fmla="*/ 2147483647 w 874"/>
                  <a:gd name="T3" fmla="*/ 2147483647 h 360"/>
                  <a:gd name="T4" fmla="*/ 2147483647 w 874"/>
                  <a:gd name="T5" fmla="*/ 2147483647 h 360"/>
                  <a:gd name="T6" fmla="*/ 2147483647 w 874"/>
                  <a:gd name="T7" fmla="*/ 0 h 3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74" h="360">
                    <a:moveTo>
                      <a:pt x="0" y="360"/>
                    </a:moveTo>
                    <a:lnTo>
                      <a:pt x="483" y="81"/>
                    </a:lnTo>
                    <a:lnTo>
                      <a:pt x="452" y="248"/>
                    </a:lnTo>
                    <a:lnTo>
                      <a:pt x="874" y="0"/>
                    </a:lnTo>
                  </a:path>
                </a:pathLst>
              </a:cu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8484885" y="6114815"/>
              <a:ext cx="1246909" cy="200055"/>
            </a:xfrm>
            <a:prstGeom prst="rect">
              <a:avLst/>
            </a:prstGeom>
            <a:noFill/>
            <a:effectLst>
              <a:glow rad="101600">
                <a:schemeClr val="bg1">
                  <a:alpha val="75000"/>
                </a:schemeClr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700" err="1">
                  <a:solidFill>
                    <a:schemeClr val="bg1"/>
                  </a:solidFill>
                </a:rPr>
                <a:t>NCTE</a:t>
              </a:r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467804" y="5881004"/>
              <a:ext cx="1246909" cy="200055"/>
            </a:xfrm>
            <a:prstGeom prst="rect">
              <a:avLst/>
            </a:prstGeom>
            <a:noFill/>
            <a:effectLst>
              <a:glow rad="101600">
                <a:schemeClr val="bg1">
                  <a:alpha val="75000"/>
                </a:schemeClr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700">
                  <a:solidFill>
                    <a:schemeClr val="bg1"/>
                  </a:solidFill>
                </a:rPr>
                <a:t>Link 16 DL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 flipH="1">
            <a:off x="1985964" y="3232151"/>
            <a:ext cx="1501775" cy="544513"/>
          </a:xfrm>
          <a:prstGeom prst="line">
            <a:avLst/>
          </a:prstGeom>
          <a:ln w="19050">
            <a:solidFill>
              <a:srgbClr val="582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5417" idx="0"/>
          </p:cNvCxnSpPr>
          <p:nvPr/>
        </p:nvCxnSpPr>
        <p:spPr>
          <a:xfrm flipH="1">
            <a:off x="2378076" y="3232151"/>
            <a:ext cx="1114425" cy="752475"/>
          </a:xfrm>
          <a:prstGeom prst="line">
            <a:avLst/>
          </a:prstGeom>
          <a:ln w="19050">
            <a:solidFill>
              <a:srgbClr val="582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5417" idx="0"/>
          </p:cNvCxnSpPr>
          <p:nvPr/>
        </p:nvCxnSpPr>
        <p:spPr>
          <a:xfrm flipH="1">
            <a:off x="3390900" y="3232151"/>
            <a:ext cx="101600" cy="696913"/>
          </a:xfrm>
          <a:prstGeom prst="line">
            <a:avLst/>
          </a:prstGeom>
          <a:ln w="19050">
            <a:solidFill>
              <a:srgbClr val="582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2160589" y="3248026"/>
            <a:ext cx="1335087" cy="1400175"/>
          </a:xfrm>
          <a:prstGeom prst="line">
            <a:avLst/>
          </a:prstGeom>
          <a:ln w="19050">
            <a:solidFill>
              <a:srgbClr val="582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>
            <a:off x="3171825" y="3232151"/>
            <a:ext cx="304800" cy="1401763"/>
          </a:xfrm>
          <a:prstGeom prst="line">
            <a:avLst/>
          </a:prstGeom>
          <a:ln w="19050">
            <a:solidFill>
              <a:srgbClr val="582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 flipV="1">
            <a:off x="8676181" y="6534623"/>
            <a:ext cx="128016" cy="548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38100">
              <a:schemeClr val="accent5">
                <a:lumMod val="60000"/>
                <a:lumOff val="4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5480" name="Group 3"/>
          <p:cNvGrpSpPr>
            <a:grpSpLocks/>
          </p:cNvGrpSpPr>
          <p:nvPr/>
        </p:nvGrpSpPr>
        <p:grpSpPr bwMode="auto">
          <a:xfrm>
            <a:off x="7772400" y="1041400"/>
            <a:ext cx="1593850" cy="1195388"/>
            <a:chOff x="5714543" y="935991"/>
            <a:chExt cx="1593569" cy="1196144"/>
          </a:xfrm>
        </p:grpSpPr>
        <p:pic>
          <p:nvPicPr>
            <p:cNvPr id="15507" name="Picture 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543" y="1051094"/>
              <a:ext cx="550251" cy="1004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508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512" y="1207495"/>
              <a:ext cx="1371600" cy="88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09" name="Picture 7" descr="C:\Users\donald.morrow\Pictures\GK.GIF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537" y="935991"/>
              <a:ext cx="384175" cy="408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" name="TextBox 183"/>
            <p:cNvSpPr txBox="1"/>
            <p:nvPr/>
          </p:nvSpPr>
          <p:spPr>
            <a:xfrm>
              <a:off x="6243420" y="1885914"/>
              <a:ext cx="774408" cy="246221"/>
            </a:xfrm>
            <a:prstGeom prst="rect">
              <a:avLst/>
            </a:prstGeom>
            <a:noFill/>
            <a:effectLst>
              <a:glow rad="101600">
                <a:schemeClr val="bg1">
                  <a:alpha val="75000"/>
                </a:schemeClr>
              </a:glo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FFVC</a:t>
              </a:r>
            </a:p>
          </p:txBody>
        </p:sp>
      </p:grpSp>
      <p:pic>
        <p:nvPicPr>
          <p:cNvPr id="15481" name="Picture 4" descr="C:\Users\donald.morrow\Pictures\NTCE logo PNG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4" y="1084264"/>
            <a:ext cx="3952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82" name="Picture 5" descr="C:\Users\donald.morrow\Pictures\NWDC_Logo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1" y="1057276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83" name="Freeform 194"/>
          <p:cNvSpPr>
            <a:spLocks/>
          </p:cNvSpPr>
          <p:nvPr/>
        </p:nvSpPr>
        <p:spPr bwMode="auto">
          <a:xfrm rot="2540783" flipH="1" flipV="1">
            <a:off x="9761539" y="6362700"/>
            <a:ext cx="301625" cy="107950"/>
          </a:xfrm>
          <a:custGeom>
            <a:avLst/>
            <a:gdLst>
              <a:gd name="T0" fmla="*/ 0 w 874"/>
              <a:gd name="T1" fmla="*/ 2147483647 h 360"/>
              <a:gd name="T2" fmla="*/ 2147483647 w 874"/>
              <a:gd name="T3" fmla="*/ 2147483647 h 360"/>
              <a:gd name="T4" fmla="*/ 2147483647 w 874"/>
              <a:gd name="T5" fmla="*/ 2147483647 h 360"/>
              <a:gd name="T6" fmla="*/ 2147483647 w 874"/>
              <a:gd name="T7" fmla="*/ 0 h 3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74" h="360">
                <a:moveTo>
                  <a:pt x="0" y="360"/>
                </a:moveTo>
                <a:lnTo>
                  <a:pt x="483" y="81"/>
                </a:lnTo>
                <a:lnTo>
                  <a:pt x="452" y="248"/>
                </a:lnTo>
                <a:lnTo>
                  <a:pt x="874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10008886" y="6342284"/>
            <a:ext cx="1246909" cy="200055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700" err="1">
                <a:solidFill>
                  <a:schemeClr val="bg1"/>
                </a:solidFill>
              </a:rPr>
              <a:t>LATR</a:t>
            </a:r>
            <a:endParaRPr lang="en-US" sz="700">
              <a:solidFill>
                <a:schemeClr val="bg1"/>
              </a:solidFill>
            </a:endParaRPr>
          </a:p>
        </p:txBody>
      </p:sp>
      <p:grpSp>
        <p:nvGrpSpPr>
          <p:cNvPr id="15487" name="Group 198"/>
          <p:cNvGrpSpPr>
            <a:grpSpLocks/>
          </p:cNvGrpSpPr>
          <p:nvPr/>
        </p:nvGrpSpPr>
        <p:grpSpPr bwMode="auto">
          <a:xfrm>
            <a:off x="9296400" y="1036639"/>
            <a:ext cx="1371600" cy="1182687"/>
            <a:chOff x="5744032" y="950341"/>
            <a:chExt cx="1371600" cy="1183259"/>
          </a:xfrm>
        </p:grpSpPr>
        <p:pic>
          <p:nvPicPr>
            <p:cNvPr id="15502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032" y="1208960"/>
              <a:ext cx="1371600" cy="88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03" name="Picture 6" descr="C:\Users\donald.morrow\Pictures\TTGL Logo_final.pn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250" y="950341"/>
              <a:ext cx="382416" cy="38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TextBox 201"/>
            <p:cNvSpPr txBox="1"/>
            <p:nvPr/>
          </p:nvSpPr>
          <p:spPr>
            <a:xfrm>
              <a:off x="6042628" y="1887379"/>
              <a:ext cx="774408" cy="246221"/>
            </a:xfrm>
            <a:prstGeom prst="rect">
              <a:avLst/>
            </a:prstGeom>
            <a:noFill/>
            <a:effectLst>
              <a:glow rad="101600">
                <a:schemeClr val="bg1">
                  <a:alpha val="75000"/>
                </a:schemeClr>
              </a:glo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CSG-4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90363" y="5619543"/>
            <a:ext cx="575945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/>
              <a:t>Game control ashore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/>
              <a:t>Supported ~150 synthetic contacts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/>
              <a:t>5 platforms participated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/>
              <a:t>Achieved all criteria for at see synthetic training</a:t>
            </a:r>
          </a:p>
        </p:txBody>
      </p:sp>
      <p:sp>
        <p:nvSpPr>
          <p:cNvPr id="15489" name="TextBox 5"/>
          <p:cNvSpPr txBox="1">
            <a:spLocks noChangeArrowheads="1"/>
          </p:cNvSpPr>
          <p:nvPr/>
        </p:nvSpPr>
        <p:spPr bwMode="auto">
          <a:xfrm>
            <a:off x="1643063" y="119063"/>
            <a:ext cx="895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7375E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 USN LVC Multi Warfare Scenario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391883" y="3885425"/>
            <a:ext cx="932627" cy="215444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solidFill>
                  <a:schemeClr val="bg1"/>
                </a:solidFill>
              </a:rPr>
              <a:t>USS LABOON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289705" y="3928684"/>
            <a:ext cx="986910" cy="215444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solidFill>
                  <a:schemeClr val="bg1"/>
                </a:solidFill>
              </a:rPr>
              <a:t>USS GHW BUSH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676401" y="3670756"/>
            <a:ext cx="1365309" cy="215444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solidFill>
                  <a:schemeClr val="bg1"/>
                </a:solidFill>
              </a:rPr>
              <a:t>USS TRUXTUN</a:t>
            </a:r>
          </a:p>
        </p:txBody>
      </p:sp>
      <p:pic>
        <p:nvPicPr>
          <p:cNvPr id="121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5210" y="2794635"/>
            <a:ext cx="793468" cy="37640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Ty.Cook\Pictures\BMD\ChineseSub2Transparent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13" y="4941810"/>
            <a:ext cx="1218593" cy="288031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827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67540-7EDF-EA3D-CB55-77DD26822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0100AA-844F-E79D-EB52-4B9FF46C5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57" y="4895155"/>
            <a:ext cx="2975819" cy="181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6F84C76-DC6A-71B2-E3B3-9187F8109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96" y="3095552"/>
            <a:ext cx="894263" cy="451351"/>
          </a:xfrm>
          <a:prstGeom prst="rect">
            <a:avLst/>
          </a:prstGeom>
          <a:noFill/>
          <a:ln>
            <a:noFill/>
          </a:ln>
          <a:effectLst>
            <a:glow rad="76200">
              <a:srgbClr val="1F497D">
                <a:lumMod val="60000"/>
                <a:lumOff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F8ED743E-2B56-DCB7-E1B8-15E9A73E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353" y="1464663"/>
            <a:ext cx="715927" cy="460778"/>
          </a:xfrm>
          <a:prstGeom prst="rect">
            <a:avLst/>
          </a:prstGeom>
          <a:noFill/>
          <a:ln>
            <a:noFill/>
          </a:ln>
          <a:effectLst>
            <a:glow rad="50800">
              <a:srgbClr val="FF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F0EC5BEA-9ACE-56A2-7121-5BA9FD17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124" y="2660557"/>
            <a:ext cx="1295400" cy="1171878"/>
          </a:xfrm>
          <a:prstGeom prst="rect">
            <a:avLst/>
          </a:prstGeom>
          <a:noFill/>
          <a:ln>
            <a:noFill/>
          </a:ln>
          <a:effectLst>
            <a:glow rad="50800">
              <a:srgbClr val="FF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E1AFB9E5-8364-EA1E-A806-1EC9CA093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73" y="2150298"/>
            <a:ext cx="457200" cy="230292"/>
          </a:xfrm>
          <a:prstGeom prst="rect">
            <a:avLst/>
          </a:prstGeom>
          <a:noFill/>
          <a:ln>
            <a:noFill/>
          </a:ln>
          <a:effectLst>
            <a:glow rad="50800">
              <a:srgbClr val="FF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ulcrum.png">
            <a:extLst>
              <a:ext uri="{FF2B5EF4-FFF2-40B4-BE49-F238E27FC236}">
                <a16:creationId xmlns:a16="http://schemas.microsoft.com/office/drawing/2014/main" id="{6A74E2B6-BB04-BD5C-CC9E-B5E30FE704E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71159" y="1869563"/>
            <a:ext cx="457200" cy="333861"/>
          </a:xfrm>
          <a:prstGeom prst="rect">
            <a:avLst/>
          </a:prstGeom>
          <a:effectLst>
            <a:glow rad="63500">
              <a:srgbClr val="FFFF00"/>
            </a:glow>
          </a:effec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28C5CB26-2374-5E43-8B10-2070B511FE77}"/>
              </a:ext>
            </a:extLst>
          </p:cNvPr>
          <p:cNvGrpSpPr/>
          <p:nvPr/>
        </p:nvGrpSpPr>
        <p:grpSpPr>
          <a:xfrm>
            <a:off x="8543893" y="3077424"/>
            <a:ext cx="1305521" cy="834249"/>
            <a:chOff x="5653330" y="3873744"/>
            <a:chExt cx="1305521" cy="83424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5CA43E6-726C-ABC2-38B9-E0B62712B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330" y="3873744"/>
              <a:ext cx="1038390" cy="559219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1F497D">
                  <a:lumMod val="60000"/>
                  <a:lumOff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4BF1F3-5151-3CCB-AE39-3BC9D772380F}"/>
                </a:ext>
              </a:extLst>
            </p:cNvPr>
            <p:cNvSpPr txBox="1"/>
            <p:nvPr/>
          </p:nvSpPr>
          <p:spPr>
            <a:xfrm>
              <a:off x="5960721" y="4400216"/>
              <a:ext cx="998130" cy="307777"/>
            </a:xfrm>
            <a:prstGeom prst="rect">
              <a:avLst/>
            </a:prstGeom>
            <a:noFill/>
            <a:effectLst>
              <a:glow rad="101600">
                <a:schemeClr val="bg1">
                  <a:alpha val="7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</a:rPr>
                <a:t> </a:t>
              </a:r>
            </a:p>
          </p:txBody>
        </p:sp>
      </p:grpSp>
      <p:pic>
        <p:nvPicPr>
          <p:cNvPr id="19" name="Picture 9">
            <a:extLst>
              <a:ext uri="{FF2B5EF4-FFF2-40B4-BE49-F238E27FC236}">
                <a16:creationId xmlns:a16="http://schemas.microsoft.com/office/drawing/2014/main" id="{8EA84A1E-B7AD-47FD-799D-5D9CCB7B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85" y="2869902"/>
            <a:ext cx="807146" cy="406560"/>
          </a:xfrm>
          <a:prstGeom prst="rect">
            <a:avLst/>
          </a:prstGeom>
          <a:noFill/>
          <a:ln>
            <a:noFill/>
          </a:ln>
          <a:effectLst>
            <a:glow rad="50800">
              <a:srgbClr val="FF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E946724D-BB12-2106-A418-2FDF7041D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891" y="2111628"/>
            <a:ext cx="828114" cy="259476"/>
          </a:xfrm>
          <a:prstGeom prst="rect">
            <a:avLst/>
          </a:prstGeom>
          <a:noFill/>
          <a:ln>
            <a:noFill/>
          </a:ln>
          <a:effectLst>
            <a:glow rad="63500">
              <a:srgbClr val="FFFF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BF645489-D353-3570-E46C-90E08E77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66" y="4495390"/>
            <a:ext cx="416773" cy="130589"/>
          </a:xfrm>
          <a:prstGeom prst="rect">
            <a:avLst/>
          </a:prstGeom>
          <a:noFill/>
          <a:ln>
            <a:noFill/>
          </a:ln>
          <a:effectLst>
            <a:glow rad="63500">
              <a:srgbClr val="FFFF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37C3AAE-C5D4-CCC8-C878-E6E7973BE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89" y="4696405"/>
            <a:ext cx="416773" cy="130589"/>
          </a:xfrm>
          <a:prstGeom prst="rect">
            <a:avLst/>
          </a:prstGeom>
          <a:noFill/>
          <a:ln>
            <a:noFill/>
          </a:ln>
          <a:effectLst>
            <a:glow rad="63500">
              <a:srgbClr val="FFFF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Fulcrum.png">
            <a:extLst>
              <a:ext uri="{FF2B5EF4-FFF2-40B4-BE49-F238E27FC236}">
                <a16:creationId xmlns:a16="http://schemas.microsoft.com/office/drawing/2014/main" id="{C1492B58-4505-B792-F6B6-39F41DC1E5D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67437" y="2219899"/>
            <a:ext cx="457200" cy="333861"/>
          </a:xfrm>
          <a:prstGeom prst="rect">
            <a:avLst/>
          </a:prstGeom>
          <a:effectLst>
            <a:glow rad="63500">
              <a:srgbClr val="FFFF00"/>
            </a:glow>
          </a:effectLst>
        </p:spPr>
      </p:pic>
      <p:pic>
        <p:nvPicPr>
          <p:cNvPr id="24" name="Picture 23" descr="Fulcrum.png">
            <a:extLst>
              <a:ext uri="{FF2B5EF4-FFF2-40B4-BE49-F238E27FC236}">
                <a16:creationId xmlns:a16="http://schemas.microsoft.com/office/drawing/2014/main" id="{A49945B1-7B30-CCA5-DDAD-3BC7818DB7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29718" y="1933848"/>
            <a:ext cx="457200" cy="297958"/>
          </a:xfrm>
          <a:prstGeom prst="rect">
            <a:avLst/>
          </a:prstGeom>
          <a:effectLst>
            <a:glow rad="63500">
              <a:srgbClr val="FFFF00"/>
            </a:glow>
          </a:effectLst>
        </p:spPr>
      </p:pic>
      <p:pic>
        <p:nvPicPr>
          <p:cNvPr id="25" name="Picture 24" descr="Fulcrum.png">
            <a:extLst>
              <a:ext uri="{FF2B5EF4-FFF2-40B4-BE49-F238E27FC236}">
                <a16:creationId xmlns:a16="http://schemas.microsoft.com/office/drawing/2014/main" id="{FE286351-E4C3-9F1D-BE5C-236E470E58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9767" y="1733039"/>
            <a:ext cx="457200" cy="333861"/>
          </a:xfrm>
          <a:prstGeom prst="rect">
            <a:avLst/>
          </a:prstGeom>
          <a:effectLst>
            <a:glow rad="63500">
              <a:srgbClr val="FFFF00"/>
            </a:glow>
          </a:effec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A9D91187-9247-667C-D6F4-EA641EEB0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341" y="1904185"/>
            <a:ext cx="676678" cy="212026"/>
          </a:xfrm>
          <a:prstGeom prst="rect">
            <a:avLst/>
          </a:prstGeom>
          <a:noFill/>
          <a:ln>
            <a:noFill/>
          </a:ln>
          <a:effectLst>
            <a:glow rad="63500">
              <a:srgbClr val="FFFF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837FFAB-5A3A-627B-1FD4-90777B178F18}"/>
              </a:ext>
            </a:extLst>
          </p:cNvPr>
          <p:cNvGrpSpPr/>
          <p:nvPr/>
        </p:nvGrpSpPr>
        <p:grpSpPr>
          <a:xfrm>
            <a:off x="7202692" y="5087013"/>
            <a:ext cx="1091362" cy="678855"/>
            <a:chOff x="6553453" y="4951400"/>
            <a:chExt cx="1091362" cy="678855"/>
          </a:xfrm>
        </p:grpSpPr>
        <p:pic>
          <p:nvPicPr>
            <p:cNvPr id="27" name="Picture 26" descr="Fulcrum.png">
              <a:extLst>
                <a:ext uri="{FF2B5EF4-FFF2-40B4-BE49-F238E27FC236}">
                  <a16:creationId xmlns:a16="http://schemas.microsoft.com/office/drawing/2014/main" id="{0FA0861E-1328-E6D8-4700-85C095FAC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453" y="4951400"/>
              <a:ext cx="503838" cy="367918"/>
            </a:xfrm>
            <a:prstGeom prst="rect">
              <a:avLst/>
            </a:prstGeom>
            <a:effectLst>
              <a:glow rad="63500">
                <a:srgbClr val="FFFF00"/>
              </a:glow>
            </a:effectLst>
          </p:spPr>
        </p:pic>
        <p:pic>
          <p:nvPicPr>
            <p:cNvPr id="28" name="Picture 27" descr="Fulcrum.png">
              <a:extLst>
                <a:ext uri="{FF2B5EF4-FFF2-40B4-BE49-F238E27FC236}">
                  <a16:creationId xmlns:a16="http://schemas.microsoft.com/office/drawing/2014/main" id="{5DCA8DDD-03C2-D7D9-150B-8757BEC7B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6950" y="5262337"/>
              <a:ext cx="503838" cy="367918"/>
            </a:xfrm>
            <a:prstGeom prst="rect">
              <a:avLst/>
            </a:prstGeom>
            <a:effectLst>
              <a:glow rad="63500">
                <a:srgbClr val="FFFF00"/>
              </a:glow>
            </a:effectLst>
          </p:spPr>
        </p:pic>
        <p:pic>
          <p:nvPicPr>
            <p:cNvPr id="29" name="Picture 28" descr="Fulcrum.png">
              <a:extLst>
                <a:ext uri="{FF2B5EF4-FFF2-40B4-BE49-F238E27FC236}">
                  <a16:creationId xmlns:a16="http://schemas.microsoft.com/office/drawing/2014/main" id="{FDAF2916-EBA3-D4C8-C514-9F2571DAC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0977" y="5245376"/>
              <a:ext cx="503838" cy="367918"/>
            </a:xfrm>
            <a:prstGeom prst="rect">
              <a:avLst/>
            </a:prstGeom>
            <a:effectLst>
              <a:glow rad="63500">
                <a:srgbClr val="FFFF00"/>
              </a:glow>
            </a:effectLst>
          </p:spPr>
        </p:pic>
        <p:pic>
          <p:nvPicPr>
            <p:cNvPr id="30" name="Picture 29" descr="Fulcrum.png">
              <a:extLst>
                <a:ext uri="{FF2B5EF4-FFF2-40B4-BE49-F238E27FC236}">
                  <a16:creationId xmlns:a16="http://schemas.microsoft.com/office/drawing/2014/main" id="{40AB358F-631B-541D-BBCD-3D6B5CC89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5321" y="5035532"/>
              <a:ext cx="503838" cy="367918"/>
            </a:xfrm>
            <a:prstGeom prst="rect">
              <a:avLst/>
            </a:prstGeom>
            <a:effectLst>
              <a:glow rad="63500">
                <a:srgbClr val="FFFF00"/>
              </a:glow>
            </a:effectLst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9E0F73-041F-2E31-D970-D9E841B899DF}"/>
              </a:ext>
            </a:extLst>
          </p:cNvPr>
          <p:cNvCxnSpPr>
            <a:endCxn id="34" idx="0"/>
          </p:cNvCxnSpPr>
          <p:nvPr/>
        </p:nvCxnSpPr>
        <p:spPr>
          <a:xfrm flipH="1">
            <a:off x="8630269" y="603098"/>
            <a:ext cx="20982" cy="146953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EF3749AA-B891-F44C-93DE-206224799A2C}"/>
              </a:ext>
            </a:extLst>
          </p:cNvPr>
          <p:cNvSpPr/>
          <p:nvPr/>
        </p:nvSpPr>
        <p:spPr>
          <a:xfrm>
            <a:off x="6725270" y="2072636"/>
            <a:ext cx="3809999" cy="28194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85C3CD-8351-BD15-A0C5-9D7AAA317B89}"/>
              </a:ext>
            </a:extLst>
          </p:cNvPr>
          <p:cNvCxnSpPr/>
          <p:nvPr/>
        </p:nvCxnSpPr>
        <p:spPr>
          <a:xfrm>
            <a:off x="4058271" y="1975633"/>
            <a:ext cx="2819399" cy="93826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6">
            <a:extLst>
              <a:ext uri="{FF2B5EF4-FFF2-40B4-BE49-F238E27FC236}">
                <a16:creationId xmlns:a16="http://schemas.microsoft.com/office/drawing/2014/main" id="{9D65083E-F7AA-E8A2-0DD4-59A3D1F72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662" flipH="1">
            <a:off x="6591681" y="3652316"/>
            <a:ext cx="726962" cy="344855"/>
          </a:xfrm>
          <a:prstGeom prst="rect">
            <a:avLst/>
          </a:prstGeom>
          <a:noFill/>
          <a:ln>
            <a:noFill/>
          </a:ln>
          <a:effectLst>
            <a:glow rad="63500">
              <a:srgbClr val="1F497D">
                <a:lumMod val="60000"/>
                <a:lumOff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2BF7017-42E4-9558-8537-AAD9B1B9EBE0}"/>
              </a:ext>
            </a:extLst>
          </p:cNvPr>
          <p:cNvSpPr txBox="1"/>
          <p:nvPr/>
        </p:nvSpPr>
        <p:spPr>
          <a:xfrm>
            <a:off x="5335748" y="2531078"/>
            <a:ext cx="1450116" cy="646331"/>
          </a:xfrm>
          <a:prstGeom prst="rect">
            <a:avLst/>
          </a:prstGeom>
          <a:noFill/>
          <a:scene3d>
            <a:camera prst="orthographicFront">
              <a:rot lat="21599991" lon="29997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>
                <a:solidFill>
                  <a:sysClr val="windowText" lastClr="000000"/>
                </a:solidFill>
              </a:rPr>
              <a:t>Live RED AIR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ED9F24-0FBE-CC0E-4229-6AF352181DDD}"/>
              </a:ext>
            </a:extLst>
          </p:cNvPr>
          <p:cNvSpPr txBox="1"/>
          <p:nvPr/>
        </p:nvSpPr>
        <p:spPr>
          <a:xfrm>
            <a:off x="5284368" y="3525081"/>
            <a:ext cx="1450116" cy="646331"/>
          </a:xfrm>
          <a:prstGeom prst="rect">
            <a:avLst/>
          </a:prstGeom>
          <a:noFill/>
          <a:scene3d>
            <a:camera prst="orthographicFront">
              <a:rot lat="21599991" lon="29997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>
                <a:solidFill>
                  <a:sysClr val="windowText" lastClr="000000"/>
                </a:solidFill>
              </a:rPr>
              <a:t>Live BLUE AIR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125290-848A-0B6F-8AE5-DEF11A1A9ABD}"/>
              </a:ext>
            </a:extLst>
          </p:cNvPr>
          <p:cNvSpPr txBox="1"/>
          <p:nvPr/>
        </p:nvSpPr>
        <p:spPr>
          <a:xfrm>
            <a:off x="9961140" y="3771406"/>
            <a:ext cx="1450116" cy="369332"/>
          </a:xfrm>
          <a:prstGeom prst="rect">
            <a:avLst/>
          </a:prstGeom>
          <a:noFill/>
          <a:scene3d>
            <a:camera prst="orthographicFront">
              <a:rot lat="21599991" lon="29997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>
                <a:solidFill>
                  <a:sysClr val="windowText" lastClr="000000"/>
                </a:solidFill>
              </a:rPr>
              <a:t>Live RED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0ACA6B-F795-C588-0498-748592868D50}"/>
              </a:ext>
            </a:extLst>
          </p:cNvPr>
          <p:cNvSpPr txBox="1"/>
          <p:nvPr/>
        </p:nvSpPr>
        <p:spPr>
          <a:xfrm>
            <a:off x="6137156" y="855211"/>
            <a:ext cx="1943101" cy="923330"/>
          </a:xfrm>
          <a:prstGeom prst="rect">
            <a:avLst/>
          </a:prstGeom>
          <a:noFill/>
          <a:scene3d>
            <a:camera prst="orthographicFront">
              <a:rot lat="21599991" lon="29997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>
                <a:solidFill>
                  <a:sysClr val="windowText" lastClr="000000"/>
                </a:solidFill>
              </a:rPr>
              <a:t>Integrated Live Red &amp; Constructive Air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771E5CB-AE96-5F5D-192E-6A844A5E3CE4}"/>
              </a:ext>
            </a:extLst>
          </p:cNvPr>
          <p:cNvCxnSpPr/>
          <p:nvPr/>
        </p:nvCxnSpPr>
        <p:spPr>
          <a:xfrm>
            <a:off x="8613151" y="4892036"/>
            <a:ext cx="0" cy="196596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>
            <a:extLst>
              <a:ext uri="{FF2B5EF4-FFF2-40B4-BE49-F238E27FC236}">
                <a16:creationId xmlns:a16="http://schemas.microsoft.com/office/drawing/2014/main" id="{007243E7-BC1F-329B-97DC-304601773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754" y="4963664"/>
            <a:ext cx="809625" cy="381000"/>
          </a:xfrm>
          <a:prstGeom prst="rect">
            <a:avLst/>
          </a:prstGeom>
          <a:noFill/>
          <a:ln>
            <a:noFill/>
          </a:ln>
          <a:effectLst>
            <a:glow rad="76200">
              <a:schemeClr val="accent2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075FFE5B-F1E2-8E7B-A643-DB3F045D7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8808" y="4566705"/>
            <a:ext cx="793468" cy="37640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lumMod val="40000"/>
                <a:lumOff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B12B558-09F2-CC3F-2D14-C919151278F0}"/>
              </a:ext>
            </a:extLst>
          </p:cNvPr>
          <p:cNvSpPr txBox="1"/>
          <p:nvPr/>
        </p:nvSpPr>
        <p:spPr>
          <a:xfrm>
            <a:off x="8118621" y="5437413"/>
            <a:ext cx="2840766" cy="369332"/>
          </a:xfrm>
          <a:prstGeom prst="rect">
            <a:avLst/>
          </a:prstGeom>
          <a:noFill/>
          <a:scene3d>
            <a:camera prst="orthographicFront">
              <a:rot lat="21599991" lon="29997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>
                <a:solidFill>
                  <a:sysClr val="windowText" lastClr="000000"/>
                </a:solidFill>
              </a:rPr>
              <a:t>Virtual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E75845-E0EF-8002-5A75-1A9252C321F5}"/>
              </a:ext>
            </a:extLst>
          </p:cNvPr>
          <p:cNvSpPr txBox="1"/>
          <p:nvPr/>
        </p:nvSpPr>
        <p:spPr>
          <a:xfrm>
            <a:off x="6465284" y="5612799"/>
            <a:ext cx="2840766" cy="369332"/>
          </a:xfrm>
          <a:prstGeom prst="rect">
            <a:avLst/>
          </a:prstGeom>
          <a:noFill/>
          <a:scene3d>
            <a:camera prst="orthographicFront">
              <a:rot lat="21599991" lon="29997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>
                <a:solidFill>
                  <a:sysClr val="windowText" lastClr="000000"/>
                </a:solidFill>
              </a:rPr>
              <a:t>Constructive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76FBEC-943A-AD07-C3DF-9C4292E3C58B}"/>
              </a:ext>
            </a:extLst>
          </p:cNvPr>
          <p:cNvSpPr txBox="1"/>
          <p:nvPr/>
        </p:nvSpPr>
        <p:spPr>
          <a:xfrm>
            <a:off x="8686800" y="7134493"/>
            <a:ext cx="80383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ACS has solid </a:t>
            </a:r>
            <a:r>
              <a:rPr lang="en-US" b="1" err="1"/>
              <a:t>LVC</a:t>
            </a:r>
            <a:r>
              <a:rPr lang="en-US" b="1"/>
              <a:t> caps for at-sea mission rehearsal and training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D8D36B-4C40-4FED-A1F3-62EE13BB144A}"/>
              </a:ext>
            </a:extLst>
          </p:cNvPr>
          <p:cNvSpPr txBox="1"/>
          <p:nvPr/>
        </p:nvSpPr>
        <p:spPr>
          <a:xfrm>
            <a:off x="8736042" y="780114"/>
            <a:ext cx="3386767" cy="646331"/>
          </a:xfrm>
          <a:prstGeom prst="rect">
            <a:avLst/>
          </a:prstGeom>
          <a:noFill/>
          <a:scene3d>
            <a:camera prst="orthographicFront">
              <a:rot lat="21599991" lon="29997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/>
              <a:t>Integrated Live Red and Constructive Surface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05B3D8E-DDCA-FF33-173B-2A17EE75471A}"/>
              </a:ext>
            </a:extLst>
          </p:cNvPr>
          <p:cNvGrpSpPr/>
          <p:nvPr/>
        </p:nvGrpSpPr>
        <p:grpSpPr>
          <a:xfrm>
            <a:off x="8118621" y="2536665"/>
            <a:ext cx="1023296" cy="602309"/>
            <a:chOff x="5642622" y="2154180"/>
            <a:chExt cx="1023296" cy="602309"/>
          </a:xfrm>
        </p:grpSpPr>
        <p:pic>
          <p:nvPicPr>
            <p:cNvPr id="52" name="Picture 5">
              <a:extLst>
                <a:ext uri="{FF2B5EF4-FFF2-40B4-BE49-F238E27FC236}">
                  <a16:creationId xmlns:a16="http://schemas.microsoft.com/office/drawing/2014/main" id="{939B5A0F-934C-AB72-FDE4-5C9322079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850" y="2154180"/>
              <a:ext cx="879963" cy="339348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1F497D">
                  <a:lumMod val="60000"/>
                  <a:lumOff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22BFF45-E4B3-303A-815A-401115F5362C}"/>
                </a:ext>
              </a:extLst>
            </p:cNvPr>
            <p:cNvSpPr txBox="1"/>
            <p:nvPr/>
          </p:nvSpPr>
          <p:spPr>
            <a:xfrm>
              <a:off x="5642622" y="2448712"/>
              <a:ext cx="1023296" cy="307777"/>
            </a:xfrm>
            <a:prstGeom prst="rect">
              <a:avLst/>
            </a:prstGeom>
            <a:noFill/>
            <a:effectLst>
              <a:glow rad="101600">
                <a:schemeClr val="bg1">
                  <a:alpha val="7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</a:rPr>
                <a:t> </a:t>
              </a:r>
            </a:p>
          </p:txBody>
        </p:sp>
      </p:grpSp>
      <p:pic>
        <p:nvPicPr>
          <p:cNvPr id="54" name="Picture 8">
            <a:extLst>
              <a:ext uri="{FF2B5EF4-FFF2-40B4-BE49-F238E27FC236}">
                <a16:creationId xmlns:a16="http://schemas.microsoft.com/office/drawing/2014/main" id="{AAEC1F2B-B29F-ACAC-6C09-CAB25280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46" y="4871203"/>
            <a:ext cx="416773" cy="130589"/>
          </a:xfrm>
          <a:prstGeom prst="rect">
            <a:avLst/>
          </a:prstGeom>
          <a:noFill/>
          <a:ln>
            <a:noFill/>
          </a:ln>
          <a:effectLst>
            <a:glow rad="63500">
              <a:srgbClr val="FFFF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">
            <a:extLst>
              <a:ext uri="{FF2B5EF4-FFF2-40B4-BE49-F238E27FC236}">
                <a16:creationId xmlns:a16="http://schemas.microsoft.com/office/drawing/2014/main" id="{B532E544-7407-4D44-2775-0877CCE3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05" y="4649390"/>
            <a:ext cx="416773" cy="130589"/>
          </a:xfrm>
          <a:prstGeom prst="rect">
            <a:avLst/>
          </a:prstGeom>
          <a:noFill/>
          <a:ln>
            <a:noFill/>
          </a:ln>
          <a:effectLst>
            <a:glow rad="63500">
              <a:srgbClr val="FFFF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000F7DD-81F2-38BE-41F0-BB5E7FBE1F02}"/>
              </a:ext>
            </a:extLst>
          </p:cNvPr>
          <p:cNvCxnSpPr>
            <a:cxnSpLocks/>
          </p:cNvCxnSpPr>
          <p:nvPr/>
        </p:nvCxnSpPr>
        <p:spPr>
          <a:xfrm flipV="1">
            <a:off x="9510359" y="1040414"/>
            <a:ext cx="2426002" cy="17692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9F79CE-F1E3-BF60-07F8-56E13A77DC33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8578824" y="713408"/>
            <a:ext cx="4624" cy="159994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367DF2B-B4A4-2CCE-CE1A-2762E5BE87F0}"/>
              </a:ext>
            </a:extLst>
          </p:cNvPr>
          <p:cNvCxnSpPr>
            <a:cxnSpLocks/>
          </p:cNvCxnSpPr>
          <p:nvPr/>
        </p:nvCxnSpPr>
        <p:spPr>
          <a:xfrm flipH="1">
            <a:off x="5437239" y="4053790"/>
            <a:ext cx="2097285" cy="12085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24C96496-A538-FA49-BDB6-0A8E6B3F901E}"/>
              </a:ext>
            </a:extLst>
          </p:cNvPr>
          <p:cNvSpPr/>
          <p:nvPr/>
        </p:nvSpPr>
        <p:spPr>
          <a:xfrm>
            <a:off x="7450097" y="2313352"/>
            <a:ext cx="2257454" cy="239851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562CCA3-0467-33AC-F705-DF8F805B0CD0}"/>
              </a:ext>
            </a:extLst>
          </p:cNvPr>
          <p:cNvCxnSpPr>
            <a:cxnSpLocks/>
          </p:cNvCxnSpPr>
          <p:nvPr/>
        </p:nvCxnSpPr>
        <p:spPr>
          <a:xfrm>
            <a:off x="5437239" y="1686745"/>
            <a:ext cx="2086144" cy="122305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AC8C9F5-4151-98D1-3851-A41709EE9B6C}"/>
              </a:ext>
            </a:extLst>
          </p:cNvPr>
          <p:cNvCxnSpPr>
            <a:cxnSpLocks/>
            <a:endCxn id="80" idx="0"/>
          </p:cNvCxnSpPr>
          <p:nvPr/>
        </p:nvCxnSpPr>
        <p:spPr>
          <a:xfrm flipH="1">
            <a:off x="8578824" y="4757624"/>
            <a:ext cx="14486" cy="14440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77EA3B8-3562-4DD5-6E41-87354310696B}"/>
              </a:ext>
            </a:extLst>
          </p:cNvPr>
          <p:cNvCxnSpPr>
            <a:cxnSpLocks/>
          </p:cNvCxnSpPr>
          <p:nvPr/>
        </p:nvCxnSpPr>
        <p:spPr>
          <a:xfrm>
            <a:off x="9615948" y="4048330"/>
            <a:ext cx="2320413" cy="129633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3A42D9FE-366D-E691-4A1A-9275F032DB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15534" y="4924626"/>
            <a:ext cx="593731" cy="59673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0A08FEC-B62E-885F-2B3F-91FD66AB45F6}"/>
              </a:ext>
            </a:extLst>
          </p:cNvPr>
          <p:cNvSpPr txBox="1"/>
          <p:nvPr/>
        </p:nvSpPr>
        <p:spPr>
          <a:xfrm>
            <a:off x="7863975" y="3926096"/>
            <a:ext cx="1450116" cy="369332"/>
          </a:xfrm>
          <a:prstGeom prst="rect">
            <a:avLst/>
          </a:prstGeom>
          <a:noFill/>
          <a:scene3d>
            <a:camera prst="orthographicFront">
              <a:rot lat="21599991" lon="29997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>
                <a:solidFill>
                  <a:sysClr val="windowText" lastClr="000000"/>
                </a:solidFill>
              </a:rPr>
              <a:t>Live Blue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BD3D165-3EF9-37C9-7EBA-7F74FC27B0A1}"/>
              </a:ext>
            </a:extLst>
          </p:cNvPr>
          <p:cNvSpPr txBox="1"/>
          <p:nvPr/>
        </p:nvSpPr>
        <p:spPr>
          <a:xfrm>
            <a:off x="5038046" y="6201708"/>
            <a:ext cx="7081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kern="0" err="1">
                <a:solidFill>
                  <a:prstClr val="black"/>
                </a:solidFill>
              </a:rPr>
              <a:t>LVC</a:t>
            </a:r>
            <a:r>
              <a:rPr lang="en-US" sz="2800" b="1" kern="0">
                <a:solidFill>
                  <a:prstClr val="black"/>
                </a:solidFill>
              </a:rPr>
              <a:t> Integration Wheel</a:t>
            </a:r>
          </a:p>
        </p:txBody>
      </p:sp>
      <p:sp>
        <p:nvSpPr>
          <p:cNvPr id="82" name="Title 4">
            <a:extLst>
              <a:ext uri="{FF2B5EF4-FFF2-40B4-BE49-F238E27FC236}">
                <a16:creationId xmlns:a16="http://schemas.microsoft.com/office/drawing/2014/main" id="{663F2A6E-25A0-71B7-C872-B87D4FA7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70" y="68598"/>
            <a:ext cx="10515600" cy="841248"/>
          </a:xfrm>
        </p:spPr>
        <p:txBody>
          <a:bodyPr/>
          <a:lstStyle/>
          <a:p>
            <a:r>
              <a:rPr lang="en-US"/>
              <a:t>LVC Needs, Desires, and Possibilities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5B7D6E-BAAA-1DD8-3F09-64BE28BE9DB6}"/>
              </a:ext>
            </a:extLst>
          </p:cNvPr>
          <p:cNvSpPr txBox="1"/>
          <p:nvPr/>
        </p:nvSpPr>
        <p:spPr>
          <a:xfrm>
            <a:off x="210171" y="855211"/>
            <a:ext cx="44543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LVC Expertise is based in developing the US Navy’s current capabilities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Includes the integration of this environment to USCENTCOM, USEUCOM, USPACOM, and USNORTHCOM exercises and certifications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US/NATO/Coalition Land, Maritime, Air, and Space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Each section of the wheel has different technical challenges, safety requirements, and interaction needs(requirements)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Communication and C2 architecture considerations (Ops vs </a:t>
            </a:r>
            <a:r>
              <a:rPr lang="en-US" err="1"/>
              <a:t>Trng</a:t>
            </a:r>
            <a:r>
              <a:rPr lang="en-US"/>
              <a:t>)</a:t>
            </a:r>
          </a:p>
        </p:txBody>
      </p:sp>
      <p:pic>
        <p:nvPicPr>
          <p:cNvPr id="2054" name="Picture 6" descr="Logo&#10;&#10;Description automatically generated">
            <a:extLst>
              <a:ext uri="{FF2B5EF4-FFF2-40B4-BE49-F238E27FC236}">
                <a16:creationId xmlns:a16="http://schemas.microsoft.com/office/drawing/2014/main" id="{7805C644-08DA-D84A-5C78-7F30C70EA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02" y="6152666"/>
            <a:ext cx="1449166" cy="7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2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80A4-3AF5-4212-ACBC-2B1F6FC4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32" y="63974"/>
            <a:ext cx="10515600" cy="841248"/>
          </a:xfrm>
        </p:spPr>
        <p:txBody>
          <a:bodyPr>
            <a:normAutofit/>
          </a:bodyPr>
          <a:lstStyle/>
          <a:p>
            <a:r>
              <a:rPr lang="en-US" sz="3360"/>
              <a:t>Continued Partnership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A229C-FC7B-4C15-BC07-AD9B3176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39DAE-B42F-4085-8831-7C146803023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4632" y="870814"/>
            <a:ext cx="9084084" cy="5610225"/>
          </a:xfrm>
        </p:spPr>
        <p:txBody>
          <a:bodyPr>
            <a:noAutofit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en-US" sz="1400" b="1">
                <a:latin typeface="+mn-lt"/>
              </a:rPr>
              <a:t>VBS4 – </a:t>
            </a:r>
            <a:r>
              <a:rPr lang="en-US" sz="1400" b="1"/>
              <a:t>Joint Effort Between </a:t>
            </a:r>
            <a:r>
              <a:rPr lang="en-US" sz="1400" b="1" err="1"/>
              <a:t>BiSIM</a:t>
            </a:r>
            <a:r>
              <a:rPr lang="en-US" sz="1400" b="1"/>
              <a:t> and Valkyrie</a:t>
            </a:r>
            <a:endParaRPr lang="en-US" sz="1400">
              <a:latin typeface="+mn-lt"/>
            </a:endParaRPr>
          </a:p>
          <a:p>
            <a:pPr marL="512436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</a:rPr>
              <a:t>Links JTLS-GO with </a:t>
            </a:r>
            <a:r>
              <a:rPr lang="en-US" sz="1400" err="1">
                <a:latin typeface="+mn-lt"/>
              </a:rPr>
              <a:t>BISim’s</a:t>
            </a:r>
            <a:r>
              <a:rPr lang="en-US" sz="1400">
                <a:latin typeface="+mn-lt"/>
              </a:rPr>
              <a:t> VBS4 Simulation </a:t>
            </a:r>
          </a:p>
          <a:p>
            <a:pPr marL="512436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</a:rPr>
              <a:t>Provides a Theater-Level Constructive Simulation (JTLS) with a High-Resolution, Entity-Level Constructive Simulation  – OPERATIONAL to TACTICAL Level of War</a:t>
            </a:r>
          </a:p>
          <a:p>
            <a:pPr marL="519112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</a:rPr>
              <a:t>Provides an Accurate View of the JTLS-GO Theater as Seen by a UAV (International or US Clients)</a:t>
            </a:r>
          </a:p>
          <a:p>
            <a:pPr marL="1083904" lvl="1" indent="-285750">
              <a:buClr>
                <a:schemeClr val="accent4"/>
              </a:buClr>
              <a:buFont typeface="Arial" panose="020B0604020202020204" pitchFamily="34" charset="0"/>
              <a:buChar char="»"/>
            </a:pPr>
            <a:r>
              <a:rPr lang="en-US" sz="1400">
                <a:latin typeface="+mn-lt"/>
              </a:rPr>
              <a:t>Displays All JTLS-GO Objects (Ground, Ships, Convoys &amp; Air) and the VBS-4-Owned UAVs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en-US" sz="1400" b="1">
                <a:latin typeface="+mn-lt"/>
              </a:rPr>
              <a:t>MUSE – Multiple Unified Simulation Environment</a:t>
            </a:r>
          </a:p>
          <a:p>
            <a:pPr marL="512436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</a:rPr>
              <a:t>Provides High Resolution Simulation System that Represents Unmanned Aerial </a:t>
            </a:r>
            <a:r>
              <a:rPr lang="en-US" sz="1400"/>
              <a:t>Vehicles</a:t>
            </a:r>
            <a:r>
              <a:rPr lang="en-US" sz="1400">
                <a:latin typeface="+mn-lt"/>
              </a:rPr>
              <a:t> (UAVs)</a:t>
            </a:r>
          </a:p>
          <a:p>
            <a:pPr marL="519112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</a:rPr>
              <a:t>Provides an Accurate View of the JTLS-GO Theater as Seen by a UAV (US Clients)</a:t>
            </a:r>
          </a:p>
          <a:p>
            <a:pPr marL="1083904" lvl="1" indent="-285750">
              <a:buClr>
                <a:schemeClr val="accent4"/>
              </a:buClr>
              <a:buFont typeface="Arial" panose="020B0604020202020204" pitchFamily="34" charset="0"/>
              <a:buChar char="»"/>
            </a:pPr>
            <a:r>
              <a:rPr lang="en-US" sz="1400">
                <a:latin typeface="+mn-lt"/>
              </a:rPr>
              <a:t>Displays All JTLS-GO Objects (Ground, Ships, Convoys &amp; Air) and the MUSE-Owned UAVs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en-US" sz="1400" b="1">
                <a:latin typeface="+mn-lt"/>
              </a:rPr>
              <a:t>National War Gaming Simulation - Next Generation (NWARS-NG)</a:t>
            </a:r>
          </a:p>
          <a:p>
            <a:pPr marL="512436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</a:rPr>
              <a:t>Provides High Resolution Simulation System that Represents Overhead Intelligence Information From the JTLS-</a:t>
            </a:r>
            <a:r>
              <a:rPr lang="en-US" sz="1400"/>
              <a:t>GO</a:t>
            </a:r>
            <a:r>
              <a:rPr lang="en-US" sz="1400">
                <a:latin typeface="+mn-lt"/>
              </a:rPr>
              <a:t> Theater Bellow</a:t>
            </a:r>
          </a:p>
          <a:p>
            <a:pPr marL="112713" indent="-112713">
              <a:buClr>
                <a:srgbClr val="00B0F0"/>
              </a:buClr>
              <a:buNone/>
            </a:pPr>
            <a:r>
              <a:rPr lang="en-US" sz="1400" b="1" err="1">
                <a:latin typeface="+mn-lt"/>
              </a:rPr>
              <a:t>GlobalSim</a:t>
            </a:r>
            <a:r>
              <a:rPr lang="en-US" sz="1400" b="1">
                <a:latin typeface="+mn-lt"/>
              </a:rPr>
              <a:t> – Joint Effort Between CAE and Valkyrie</a:t>
            </a:r>
          </a:p>
          <a:p>
            <a:pPr marL="512763" indent="-2794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</a:rPr>
              <a:t>Combines Joint Theater-Level Simulation (JTLS) with the GESI Command and Staff Training System</a:t>
            </a:r>
          </a:p>
          <a:p>
            <a:pPr marL="512763" indent="-2794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</a:rPr>
              <a:t>Provides a Theater-Level Constructive Simulation (JTLS) with a High-Resolution, Entity-Level Constructive Simulation (GESI) – OPERATIONAL to TACTICAL Level of War</a:t>
            </a:r>
          </a:p>
          <a:p>
            <a:pPr marL="512763" indent="-2794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</a:rPr>
              <a:t>Creates a Comprehensive HLA Federation that Offers Command Leadership a Single, Realistic, Multi-Resolution View of the Complete Operational Environment</a:t>
            </a:r>
          </a:p>
          <a:p>
            <a:pPr marL="114295" indent="0">
              <a:buClr>
                <a:srgbClr val="00B0F0"/>
              </a:buClr>
              <a:buNone/>
            </a:pPr>
            <a:r>
              <a:rPr lang="en-US" sz="1400">
                <a:latin typeface="+mn-lt"/>
              </a:rPr>
              <a:t>	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C59D31-F88E-0FD7-E241-6B01E363ACC4}"/>
              </a:ext>
            </a:extLst>
          </p:cNvPr>
          <p:cNvSpPr/>
          <p:nvPr/>
        </p:nvSpPr>
        <p:spPr>
          <a:xfrm>
            <a:off x="9541284" y="870814"/>
            <a:ext cx="1888716" cy="4685941"/>
          </a:xfrm>
          <a:prstGeom prst="rect">
            <a:avLst/>
          </a:prstGeom>
          <a:solidFill>
            <a:srgbClr val="27235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302FB50-FFA5-129E-F968-A121914A6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005" y="4162895"/>
            <a:ext cx="1521665" cy="1227546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443D581-B58E-7502-E112-79866E6E96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66" r="-1"/>
          <a:stretch/>
        </p:blipFill>
        <p:spPr>
          <a:xfrm>
            <a:off x="9722223" y="1141670"/>
            <a:ext cx="1464155" cy="1332480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BCD45850-0DC8-2118-37A3-0972171C4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5911" y="2677932"/>
            <a:ext cx="1490468" cy="12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2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87"/>
    </mc:Choice>
    <mc:Fallback>
      <p:transition spd="slow" advTm="3128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0EE21-0D5F-7054-2D03-D66E0344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Partnership in 2025 - Cervus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F763A5-7DD4-55EC-A622-F02AD894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4DF9E-1BBA-ECD4-BCF7-626C37AD5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960120"/>
            <a:ext cx="11321512" cy="5200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70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A0810-DE91-8B8C-537C-70E47193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Continued partnership with Calian - VCCI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00697-4841-8CDC-A68B-54C99902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240DC-10FE-600B-28A8-FD7BA0F4F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08" y="1147665"/>
            <a:ext cx="10086392" cy="50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3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3E2E-19B8-4B2A-BB94-5E94B419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Renewed Partnership with </a:t>
            </a:r>
            <a:r>
              <a:rPr lang="en-US" err="1"/>
              <a:t>OneArc</a:t>
            </a:r>
            <a:r>
              <a:rPr lang="en-US"/>
              <a:t>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11D09-DD53-1E11-B9A8-D21EE05E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4CAE64-2259-465B-B421-9D914A9A8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 descr="Image result for Bohemia VBS 4">
            <a:extLst>
              <a:ext uri="{FF2B5EF4-FFF2-40B4-BE49-F238E27FC236}">
                <a16:creationId xmlns:a16="http://schemas.microsoft.com/office/drawing/2014/main" id="{B48A5CF6-B721-BBC1-B488-9C17F0C563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2C0D8930-7FC0-51F3-0F89-707F095D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402743"/>
            <a:ext cx="109251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Logo&#10;&#10;Description automatically generated">
            <a:extLst>
              <a:ext uri="{FF2B5EF4-FFF2-40B4-BE49-F238E27FC236}">
                <a16:creationId xmlns:a16="http://schemas.microsoft.com/office/drawing/2014/main" id="{4C494DE7-883E-D1B6-0358-077561A7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744" y="2330309"/>
            <a:ext cx="29432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2C6CC5-54F5-C35D-C796-C9ECF34D9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099" y="4317717"/>
            <a:ext cx="6439799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44749"/>
      </p:ext>
    </p:extLst>
  </p:cSld>
  <p:clrMapOvr>
    <a:masterClrMapping/>
  </p:clrMapOvr>
</p:sld>
</file>

<file path=ppt/theme/theme1.xml><?xml version="1.0" encoding="utf-8"?>
<a:theme xmlns:a="http://schemas.openxmlformats.org/drawingml/2006/main" name="7_Custom Design">
  <a:themeElements>
    <a:clrScheme name="Valkyri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4074"/>
      </a:accent1>
      <a:accent2>
        <a:srgbClr val="5DA9E8"/>
      </a:accent2>
      <a:accent3>
        <a:srgbClr val="ED6A5A"/>
      </a:accent3>
      <a:accent4>
        <a:srgbClr val="D9282F"/>
      </a:accent4>
      <a:accent5>
        <a:srgbClr val="747A81"/>
      </a:accent5>
      <a:accent6>
        <a:srgbClr val="15243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Valkyrie New Presentation Template" id="{8C239BCF-C021-4607-9C73-C731E66534D4}" vid="{02C298D4-F818-46B9-A30B-48910629A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FD4A8D28FF242BC21ABC1BB1D4C0F" ma:contentTypeVersion="20" ma:contentTypeDescription="Create a new document." ma:contentTypeScope="" ma:versionID="a411cf777c1ee7e7f36f58880a25ba64">
  <xsd:schema xmlns:xsd="http://www.w3.org/2001/XMLSchema" xmlns:xs="http://www.w3.org/2001/XMLSchema" xmlns:p="http://schemas.microsoft.com/office/2006/metadata/properties" xmlns:ns2="3a80e326-3e28-4f3c-97d9-0297403def2e" xmlns:ns3="579ac595-23ca-449e-a766-93421715d93c" targetNamespace="http://schemas.microsoft.com/office/2006/metadata/properties" ma:root="true" ma:fieldsID="afed4022b60c0f69f3b0e772ec6fd06f" ns2:_="" ns3:_="">
    <xsd:import namespace="3a80e326-3e28-4f3c-97d9-0297403def2e"/>
    <xsd:import namespace="579ac595-23ca-449e-a766-93421715d93c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0e326-3e28-4f3c-97d9-0297403def2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13a7adb-b749-4786-9467-ab5e81eca5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ac595-23ca-449e-a766-93421715d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3a80e326-3e28-4f3c-97d9-0297403def2e" xsi:nil="true"/>
    <MigrationWizIdSecurityGroups xmlns="3a80e326-3e28-4f3c-97d9-0297403def2e" xsi:nil="true"/>
    <MigrationWizIdPermissionLevels xmlns="3a80e326-3e28-4f3c-97d9-0297403def2e" xsi:nil="true"/>
    <MigrationWizIdDocumentLibraryPermissions xmlns="3a80e326-3e28-4f3c-97d9-0297403def2e" xsi:nil="true"/>
    <MigrationWizId xmlns="3a80e326-3e28-4f3c-97d9-0297403def2e">d15b46a8-8104-42a7-bab8-6107d3dca4dc</MigrationWizId>
    <lcf76f155ced4ddcb4097134ff3c332f xmlns="3a80e326-3e28-4f3c-97d9-0297403def2e">
      <Terms xmlns="http://schemas.microsoft.com/office/infopath/2007/PartnerControls"/>
    </lcf76f155ced4ddcb4097134ff3c332f>
    <SharedWithUsers xmlns="579ac595-23ca-449e-a766-93421715d93c">
      <UserInfo>
        <DisplayName>Cook, Ty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222E927-F69A-45C9-8895-CAB82512D7F2}">
  <ds:schemaRefs>
    <ds:schemaRef ds:uri="3a80e326-3e28-4f3c-97d9-0297403def2e"/>
    <ds:schemaRef ds:uri="579ac595-23ca-449e-a766-93421715d9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0C0147B-BD73-41C5-8540-6DB16E362E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067DB8-F4D8-4D11-8E33-5F55F0106BAA}">
  <ds:schemaRefs>
    <ds:schemaRef ds:uri="3a80e326-3e28-4f3c-97d9-0297403def2e"/>
    <ds:schemaRef ds:uri="579ac595-23ca-449e-a766-93421715d9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7_Custom Design</vt:lpstr>
      <vt:lpstr>JTLS-GO Users (US &amp; International) </vt:lpstr>
      <vt:lpstr>Roadmap to display the investments and objectives for the next 2-3 years</vt:lpstr>
      <vt:lpstr>PowerPoint Presentation</vt:lpstr>
      <vt:lpstr>LVC Needs, Desires, and Possibilities</vt:lpstr>
      <vt:lpstr>Continued Partnership </vt:lpstr>
      <vt:lpstr>New Partnership in 2025 - Cervus</vt:lpstr>
      <vt:lpstr>Continued partnership with Calian - VCCI</vt:lpstr>
      <vt:lpstr>Renewed Partnership with OneArc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Streett, Dave</dc:creator>
  <cp:revision>1</cp:revision>
  <dcterms:created xsi:type="dcterms:W3CDTF">2021-07-30T12:40:57Z</dcterms:created>
  <dcterms:modified xsi:type="dcterms:W3CDTF">2026-05-15T18:50:47Z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0x0101009A6FD4A8D28FF242BC21ABC1BB1D4C0F</vt:lpwstr>
  </property>
  <property fmtid="{D5CDD505-2E9C-101B-9397-08002B2CF9AE}" pid="3" name="Order">
    <vt:r8>4300</vt:r8>
  </property>
  <property fmtid="{D5CDD505-2E9C-101B-9397-08002B2CF9AE}" pid="4" name="MediaServiceImageTags">
    <vt:lpwstr/>
  </property>
  <property fmtid="{D5CDD505-2E9C-101B-9397-08002B2CF9AE}" pid="5" name="MSIP_Label_17fc8b13-57e6-40f8-9d95-118b289fd971_Enabled">
    <vt:lpwstr>true</vt:lpwstr>
  </property>
  <property fmtid="{D5CDD505-2E9C-101B-9397-08002B2CF9AE}" pid="6" name="MSIP_Label_17fc8b13-57e6-40f8-9d95-118b289fd971_SetDate">
    <vt:lpwstr>2025-11-19T15:09:38Z</vt:lpwstr>
  </property>
  <property fmtid="{D5CDD505-2E9C-101B-9397-08002B2CF9AE}" pid="7" name="MSIP_Label_17fc8b13-57e6-40f8-9d95-118b289fd971_Method">
    <vt:lpwstr>Privileged</vt:lpwstr>
  </property>
  <property fmtid="{D5CDD505-2E9C-101B-9397-08002B2CF9AE}" pid="8" name="MSIP_Label_17fc8b13-57e6-40f8-9d95-118b289fd971_Name">
    <vt:lpwstr>Sensitive</vt:lpwstr>
  </property>
  <property fmtid="{D5CDD505-2E9C-101B-9397-08002B2CF9AE}" pid="9" name="MSIP_Label_17fc8b13-57e6-40f8-9d95-118b289fd971_SiteId">
    <vt:lpwstr>f8288cca-ef02-42bf-aefd-99eb215b9a43</vt:lpwstr>
  </property>
  <property fmtid="{D5CDD505-2E9C-101B-9397-08002B2CF9AE}" pid="10" name="MSIP_Label_17fc8b13-57e6-40f8-9d95-118b289fd971_ActionId">
    <vt:lpwstr>1ce58f3e-b9b0-496c-8e9a-5fcb026279dd</vt:lpwstr>
  </property>
  <property fmtid="{D5CDD505-2E9C-101B-9397-08002B2CF9AE}" pid="11" name="MSIP_Label_17fc8b13-57e6-40f8-9d95-118b289fd971_ContentBits">
    <vt:lpwstr>0</vt:lpwstr>
  </property>
  <property fmtid="{D5CDD505-2E9C-101B-9397-08002B2CF9AE}" pid="12" name="MSIP_Label_17fc8b13-57e6-40f8-9d95-118b289fd971_Tag">
    <vt:lpwstr>10, 0, 1, 1</vt:lpwstr>
  </property>
</Properties>
</file>