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21"/>
  </p:notesMasterIdLst>
  <p:sldIdLst>
    <p:sldId id="264" r:id="rId5"/>
    <p:sldId id="265" r:id="rId6"/>
    <p:sldId id="267" r:id="rId7"/>
    <p:sldId id="268" r:id="rId8"/>
    <p:sldId id="269" r:id="rId9"/>
    <p:sldId id="3758" r:id="rId10"/>
    <p:sldId id="3753" r:id="rId11"/>
    <p:sldId id="3732" r:id="rId12"/>
    <p:sldId id="3746" r:id="rId13"/>
    <p:sldId id="3747" r:id="rId14"/>
    <p:sldId id="3749" r:id="rId15"/>
    <p:sldId id="3755" r:id="rId16"/>
    <p:sldId id="3754" r:id="rId17"/>
    <p:sldId id="3737" r:id="rId18"/>
    <p:sldId id="3757" r:id="rId19"/>
    <p:sldId id="375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235D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B472B9-7E66-4DF9-AAE8-88D692A2C867}" v="55" dt="2026-05-18T00:33:32.1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17" autoAdjust="0"/>
    <p:restoredTop sz="81114" autoAdjust="0"/>
  </p:normalViewPr>
  <p:slideViewPr>
    <p:cSldViewPr snapToGrid="0">
      <p:cViewPr varScale="1">
        <p:scale>
          <a:sx n="90" d="100"/>
          <a:sy n="90" d="100"/>
        </p:scale>
        <p:origin x="1026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c McDonald" userId="48260b07-9e2e-415a-92e6-8fc89c7fa34e" providerId="ADAL" clId="{37A2C683-348D-4FAD-8701-1A44010BF6E0}"/>
    <pc:docChg chg="undo custSel addSld delSld modSld sldOrd modMainMaster">
      <pc:chgData name="Eric McDonald" userId="48260b07-9e2e-415a-92e6-8fc89c7fa34e" providerId="ADAL" clId="{37A2C683-348D-4FAD-8701-1A44010BF6E0}" dt="2026-05-18T00:34:12.125" v="2369" actId="207"/>
      <pc:docMkLst>
        <pc:docMk/>
      </pc:docMkLst>
      <pc:sldChg chg="modSp mod">
        <pc:chgData name="Eric McDonald" userId="48260b07-9e2e-415a-92e6-8fc89c7fa34e" providerId="ADAL" clId="{37A2C683-348D-4FAD-8701-1A44010BF6E0}" dt="2026-05-13T01:03:19.369" v="239" actId="20577"/>
        <pc:sldMkLst>
          <pc:docMk/>
          <pc:sldMk cId="2866858019" sldId="264"/>
        </pc:sldMkLst>
        <pc:spChg chg="mod">
          <ac:chgData name="Eric McDonald" userId="48260b07-9e2e-415a-92e6-8fc89c7fa34e" providerId="ADAL" clId="{37A2C683-348D-4FAD-8701-1A44010BF6E0}" dt="2026-05-13T01:03:19.369" v="239" actId="20577"/>
          <ac:spMkLst>
            <pc:docMk/>
            <pc:sldMk cId="2866858019" sldId="264"/>
            <ac:spMk id="8" creationId="{48D18555-7C29-4365-F135-DA6090B7DF0E}"/>
          </ac:spMkLst>
        </pc:spChg>
      </pc:sldChg>
      <pc:sldChg chg="addSp delSp modSp mod">
        <pc:chgData name="Eric McDonald" userId="48260b07-9e2e-415a-92e6-8fc89c7fa34e" providerId="ADAL" clId="{37A2C683-348D-4FAD-8701-1A44010BF6E0}" dt="2026-05-17T20:40:31.066" v="2361" actId="20577"/>
        <pc:sldMkLst>
          <pc:docMk/>
          <pc:sldMk cId="1107856698" sldId="265"/>
        </pc:sldMkLst>
        <pc:spChg chg="mod">
          <ac:chgData name="Eric McDonald" userId="48260b07-9e2e-415a-92e6-8fc89c7fa34e" providerId="ADAL" clId="{37A2C683-348D-4FAD-8701-1A44010BF6E0}" dt="2026-05-15T22:34:17.140" v="1992" actId="2711"/>
          <ac:spMkLst>
            <pc:docMk/>
            <pc:sldMk cId="1107856698" sldId="265"/>
            <ac:spMk id="2" creationId="{ECB6300D-A777-000A-545C-4559188F4D62}"/>
          </ac:spMkLst>
        </pc:spChg>
        <pc:spChg chg="add del mod">
          <ac:chgData name="Eric McDonald" userId="48260b07-9e2e-415a-92e6-8fc89c7fa34e" providerId="ADAL" clId="{37A2C683-348D-4FAD-8701-1A44010BF6E0}" dt="2026-05-17T20:40:31.066" v="2361" actId="20577"/>
          <ac:spMkLst>
            <pc:docMk/>
            <pc:sldMk cId="1107856698" sldId="265"/>
            <ac:spMk id="3" creationId="{7E5EDBC1-665C-4F0F-7931-08D6EDAEF2AD}"/>
          </ac:spMkLst>
        </pc:spChg>
      </pc:sldChg>
      <pc:sldChg chg="addSp delSp modSp new del mod ord">
        <pc:chgData name="Eric McDonald" userId="48260b07-9e2e-415a-92e6-8fc89c7fa34e" providerId="ADAL" clId="{37A2C683-348D-4FAD-8701-1A44010BF6E0}" dt="2026-05-17T19:14:26.356" v="2210" actId="47"/>
        <pc:sldMkLst>
          <pc:docMk/>
          <pc:sldMk cId="3417670880" sldId="266"/>
        </pc:sldMkLst>
      </pc:sldChg>
      <pc:sldChg chg="addSp delSp modSp new mod">
        <pc:chgData name="Eric McDonald" userId="48260b07-9e2e-415a-92e6-8fc89c7fa34e" providerId="ADAL" clId="{37A2C683-348D-4FAD-8701-1A44010BF6E0}" dt="2026-05-18T00:33:32.154" v="2364"/>
        <pc:sldMkLst>
          <pc:docMk/>
          <pc:sldMk cId="3350812423" sldId="267"/>
        </pc:sldMkLst>
        <pc:spChg chg="mod">
          <ac:chgData name="Eric McDonald" userId="48260b07-9e2e-415a-92e6-8fc89c7fa34e" providerId="ADAL" clId="{37A2C683-348D-4FAD-8701-1A44010BF6E0}" dt="2026-05-15T22:34:22.913" v="1993" actId="2711"/>
          <ac:spMkLst>
            <pc:docMk/>
            <pc:sldMk cId="3350812423" sldId="267"/>
            <ac:spMk id="2" creationId="{8735E6B4-63F9-5500-AA23-66121E4B8867}"/>
          </ac:spMkLst>
        </pc:spChg>
        <pc:graphicFrameChg chg="add mod modGraphic">
          <ac:chgData name="Eric McDonald" userId="48260b07-9e2e-415a-92e6-8fc89c7fa34e" providerId="ADAL" clId="{37A2C683-348D-4FAD-8701-1A44010BF6E0}" dt="2026-05-18T00:33:32.154" v="2364"/>
          <ac:graphicFrameMkLst>
            <pc:docMk/>
            <pc:sldMk cId="3350812423" sldId="267"/>
            <ac:graphicFrameMk id="7" creationId="{7152A96A-AA37-5D15-2BE7-DC0D1F9DFE79}"/>
          </ac:graphicFrameMkLst>
        </pc:graphicFrameChg>
      </pc:sldChg>
      <pc:sldChg chg="addSp delSp modSp new mod">
        <pc:chgData name="Eric McDonald" userId="48260b07-9e2e-415a-92e6-8fc89c7fa34e" providerId="ADAL" clId="{37A2C683-348D-4FAD-8701-1A44010BF6E0}" dt="2026-05-18T00:34:12.125" v="2369" actId="207"/>
        <pc:sldMkLst>
          <pc:docMk/>
          <pc:sldMk cId="2573478362" sldId="268"/>
        </pc:sldMkLst>
        <pc:spChg chg="mod">
          <ac:chgData name="Eric McDonald" userId="48260b07-9e2e-415a-92e6-8fc89c7fa34e" providerId="ADAL" clId="{37A2C683-348D-4FAD-8701-1A44010BF6E0}" dt="2026-05-15T22:34:27.145" v="1994" actId="2711"/>
          <ac:spMkLst>
            <pc:docMk/>
            <pc:sldMk cId="2573478362" sldId="268"/>
            <ac:spMk id="2" creationId="{81791D93-59DB-9AF9-91E6-B2FDE4A0BAC4}"/>
          </ac:spMkLst>
        </pc:spChg>
        <pc:graphicFrameChg chg="add mod modGraphic">
          <ac:chgData name="Eric McDonald" userId="48260b07-9e2e-415a-92e6-8fc89c7fa34e" providerId="ADAL" clId="{37A2C683-348D-4FAD-8701-1A44010BF6E0}" dt="2026-05-18T00:34:12.125" v="2369" actId="207"/>
          <ac:graphicFrameMkLst>
            <pc:docMk/>
            <pc:sldMk cId="2573478362" sldId="268"/>
            <ac:graphicFrameMk id="6" creationId="{89CC3CB1-3947-8635-A6DE-8C04DC14D366}"/>
          </ac:graphicFrameMkLst>
        </pc:graphicFrameChg>
      </pc:sldChg>
      <pc:sldChg chg="addSp delSp modSp new mod">
        <pc:chgData name="Eric McDonald" userId="48260b07-9e2e-415a-92e6-8fc89c7fa34e" providerId="ADAL" clId="{37A2C683-348D-4FAD-8701-1A44010BF6E0}" dt="2026-05-18T00:33:57.359" v="2368" actId="207"/>
        <pc:sldMkLst>
          <pc:docMk/>
          <pc:sldMk cId="2727072097" sldId="269"/>
        </pc:sldMkLst>
        <pc:spChg chg="mod">
          <ac:chgData name="Eric McDonald" userId="48260b07-9e2e-415a-92e6-8fc89c7fa34e" providerId="ADAL" clId="{37A2C683-348D-4FAD-8701-1A44010BF6E0}" dt="2026-05-15T22:34:31.794" v="1995" actId="2711"/>
          <ac:spMkLst>
            <pc:docMk/>
            <pc:sldMk cId="2727072097" sldId="269"/>
            <ac:spMk id="2" creationId="{CE23C58F-652A-3503-779A-8AB8349F851D}"/>
          </ac:spMkLst>
        </pc:spChg>
        <pc:graphicFrameChg chg="add mod modGraphic">
          <ac:chgData name="Eric McDonald" userId="48260b07-9e2e-415a-92e6-8fc89c7fa34e" providerId="ADAL" clId="{37A2C683-348D-4FAD-8701-1A44010BF6E0}" dt="2026-05-18T00:33:57.359" v="2368" actId="207"/>
          <ac:graphicFrameMkLst>
            <pc:docMk/>
            <pc:sldMk cId="2727072097" sldId="269"/>
            <ac:graphicFrameMk id="6" creationId="{206B536C-B6D6-7671-2E6E-38DC27F2B057}"/>
          </ac:graphicFrameMkLst>
        </pc:graphicFrameChg>
      </pc:sldChg>
      <pc:sldChg chg="modSp add mod">
        <pc:chgData name="Eric McDonald" userId="48260b07-9e2e-415a-92e6-8fc89c7fa34e" providerId="ADAL" clId="{37A2C683-348D-4FAD-8701-1A44010BF6E0}" dt="2026-05-17T19:11:18.580" v="2203" actId="20577"/>
        <pc:sldMkLst>
          <pc:docMk/>
          <pc:sldMk cId="3564808073" sldId="3732"/>
        </pc:sldMkLst>
        <pc:spChg chg="mod">
          <ac:chgData name="Eric McDonald" userId="48260b07-9e2e-415a-92e6-8fc89c7fa34e" providerId="ADAL" clId="{37A2C683-348D-4FAD-8701-1A44010BF6E0}" dt="2026-05-15T21:51:27.597" v="848" actId="115"/>
          <ac:spMkLst>
            <pc:docMk/>
            <pc:sldMk cId="3564808073" sldId="3732"/>
            <ac:spMk id="2" creationId="{8BD02365-2DC9-481B-64DA-A8DFBE518D5E}"/>
          </ac:spMkLst>
        </pc:spChg>
        <pc:spChg chg="mod">
          <ac:chgData name="Eric McDonald" userId="48260b07-9e2e-415a-92e6-8fc89c7fa34e" providerId="ADAL" clId="{37A2C683-348D-4FAD-8701-1A44010BF6E0}" dt="2026-05-17T19:11:18.580" v="2203" actId="20577"/>
          <ac:spMkLst>
            <pc:docMk/>
            <pc:sldMk cId="3564808073" sldId="3732"/>
            <ac:spMk id="3" creationId="{532824B5-D8E8-2B27-2482-D004360AA412}"/>
          </ac:spMkLst>
        </pc:spChg>
      </pc:sldChg>
      <pc:sldChg chg="addSp delSp modSp add mod setBg modClrScheme delDesignElem chgLayout">
        <pc:chgData name="Eric McDonald" userId="48260b07-9e2e-415a-92e6-8fc89c7fa34e" providerId="ADAL" clId="{37A2C683-348D-4FAD-8701-1A44010BF6E0}" dt="2026-05-17T19:14:50.975" v="2226" actId="20577"/>
        <pc:sldMkLst>
          <pc:docMk/>
          <pc:sldMk cId="3142068987" sldId="3737"/>
        </pc:sldMkLst>
        <pc:spChg chg="mod ord">
          <ac:chgData name="Eric McDonald" userId="48260b07-9e2e-415a-92e6-8fc89c7fa34e" providerId="ADAL" clId="{37A2C683-348D-4FAD-8701-1A44010BF6E0}" dt="2026-05-17T19:14:50.975" v="2226" actId="20577"/>
          <ac:spMkLst>
            <pc:docMk/>
            <pc:sldMk cId="3142068987" sldId="3737"/>
            <ac:spMk id="2" creationId="{B46A4316-1277-E324-246C-2E551F207BC0}"/>
          </ac:spMkLst>
        </pc:spChg>
        <pc:spChg chg="mod ord">
          <ac:chgData name="Eric McDonald" userId="48260b07-9e2e-415a-92e6-8fc89c7fa34e" providerId="ADAL" clId="{37A2C683-348D-4FAD-8701-1A44010BF6E0}" dt="2026-05-15T22:47:01.480" v="2174" actId="20577"/>
          <ac:spMkLst>
            <pc:docMk/>
            <pc:sldMk cId="3142068987" sldId="3737"/>
            <ac:spMk id="3" creationId="{5327E59B-CC23-2935-97CC-0427B61AE164}"/>
          </ac:spMkLst>
        </pc:spChg>
        <pc:spChg chg="mod ord">
          <ac:chgData name="Eric McDonald" userId="48260b07-9e2e-415a-92e6-8fc89c7fa34e" providerId="ADAL" clId="{37A2C683-348D-4FAD-8701-1A44010BF6E0}" dt="2026-05-15T22:45:12.406" v="2104" actId="26606"/>
          <ac:spMkLst>
            <pc:docMk/>
            <pc:sldMk cId="3142068987" sldId="3737"/>
            <ac:spMk id="4" creationId="{0486CF73-0EFE-4919-C013-2A708506F5CF}"/>
          </ac:spMkLst>
        </pc:spChg>
        <pc:spChg chg="add">
          <ac:chgData name="Eric McDonald" userId="48260b07-9e2e-415a-92e6-8fc89c7fa34e" providerId="ADAL" clId="{37A2C683-348D-4FAD-8701-1A44010BF6E0}" dt="2026-05-15T22:45:12.406" v="2104" actId="26606"/>
          <ac:spMkLst>
            <pc:docMk/>
            <pc:sldMk cId="3142068987" sldId="3737"/>
            <ac:spMk id="26" creationId="{231BF440-39FA-4087-84CC-2EEC0BBDAF29}"/>
          </ac:spMkLst>
        </pc:spChg>
        <pc:spChg chg="add">
          <ac:chgData name="Eric McDonald" userId="48260b07-9e2e-415a-92e6-8fc89c7fa34e" providerId="ADAL" clId="{37A2C683-348D-4FAD-8701-1A44010BF6E0}" dt="2026-05-15T22:45:12.406" v="2104" actId="26606"/>
          <ac:spMkLst>
            <pc:docMk/>
            <pc:sldMk cId="3142068987" sldId="3737"/>
            <ac:spMk id="27" creationId="{F04E4CBA-303B-48BD-8451-C2701CB0EEBF}"/>
          </ac:spMkLst>
        </pc:spChg>
        <pc:spChg chg="add">
          <ac:chgData name="Eric McDonald" userId="48260b07-9e2e-415a-92e6-8fc89c7fa34e" providerId="ADAL" clId="{37A2C683-348D-4FAD-8701-1A44010BF6E0}" dt="2026-05-15T22:45:12.406" v="2104" actId="26606"/>
          <ac:spMkLst>
            <pc:docMk/>
            <pc:sldMk cId="3142068987" sldId="3737"/>
            <ac:spMk id="28" creationId="{F6CA58B3-AFCC-4A40-9882-50D5080879B0}"/>
          </ac:spMkLst>
        </pc:spChg>
        <pc:spChg chg="add">
          <ac:chgData name="Eric McDonald" userId="48260b07-9e2e-415a-92e6-8fc89c7fa34e" providerId="ADAL" clId="{37A2C683-348D-4FAD-8701-1A44010BF6E0}" dt="2026-05-15T22:45:12.406" v="2104" actId="26606"/>
          <ac:spMkLst>
            <pc:docMk/>
            <pc:sldMk cId="3142068987" sldId="3737"/>
            <ac:spMk id="29" creationId="{75C56826-D4E5-42ED-8529-079651CB3005}"/>
          </ac:spMkLst>
        </pc:spChg>
        <pc:spChg chg="add">
          <ac:chgData name="Eric McDonald" userId="48260b07-9e2e-415a-92e6-8fc89c7fa34e" providerId="ADAL" clId="{37A2C683-348D-4FAD-8701-1A44010BF6E0}" dt="2026-05-15T22:45:12.406" v="2104" actId="26606"/>
          <ac:spMkLst>
            <pc:docMk/>
            <pc:sldMk cId="3142068987" sldId="3737"/>
            <ac:spMk id="30" creationId="{82095FCE-EF05-4443-B97A-85DEE3A5CA17}"/>
          </ac:spMkLst>
        </pc:spChg>
        <pc:spChg chg="add">
          <ac:chgData name="Eric McDonald" userId="48260b07-9e2e-415a-92e6-8fc89c7fa34e" providerId="ADAL" clId="{37A2C683-348D-4FAD-8701-1A44010BF6E0}" dt="2026-05-15T22:45:12.406" v="2104" actId="26606"/>
          <ac:spMkLst>
            <pc:docMk/>
            <pc:sldMk cId="3142068987" sldId="3737"/>
            <ac:spMk id="31" creationId="{CA00AE6B-AA30-4CF8-BA6F-339B780AD76C}"/>
          </ac:spMkLst>
        </pc:spChg>
        <pc:picChg chg="add mod ord">
          <ac:chgData name="Eric McDonald" userId="48260b07-9e2e-415a-92e6-8fc89c7fa34e" providerId="ADAL" clId="{37A2C683-348D-4FAD-8701-1A44010BF6E0}" dt="2026-05-15T22:45:12.406" v="2104" actId="26606"/>
          <ac:picMkLst>
            <pc:docMk/>
            <pc:sldMk cId="3142068987" sldId="3737"/>
            <ac:picMk id="5" creationId="{D38DBB0E-269B-F7AE-C143-CE108982EEEE}"/>
          </ac:picMkLst>
        </pc:picChg>
      </pc:sldChg>
      <pc:sldChg chg="addSp modSp add mod">
        <pc:chgData name="Eric McDonald" userId="48260b07-9e2e-415a-92e6-8fc89c7fa34e" providerId="ADAL" clId="{37A2C683-348D-4FAD-8701-1A44010BF6E0}" dt="2026-05-17T19:11:44.846" v="2209" actId="20577"/>
        <pc:sldMkLst>
          <pc:docMk/>
          <pc:sldMk cId="1919390625" sldId="3746"/>
        </pc:sldMkLst>
        <pc:spChg chg="mod">
          <ac:chgData name="Eric McDonald" userId="48260b07-9e2e-415a-92e6-8fc89c7fa34e" providerId="ADAL" clId="{37A2C683-348D-4FAD-8701-1A44010BF6E0}" dt="2026-05-15T21:51:18.130" v="844" actId="114"/>
          <ac:spMkLst>
            <pc:docMk/>
            <pc:sldMk cId="1919390625" sldId="3746"/>
            <ac:spMk id="2" creationId="{0CBED011-85F8-F952-4C8F-AA47C5C76296}"/>
          </ac:spMkLst>
        </pc:spChg>
        <pc:spChg chg="mod">
          <ac:chgData name="Eric McDonald" userId="48260b07-9e2e-415a-92e6-8fc89c7fa34e" providerId="ADAL" clId="{37A2C683-348D-4FAD-8701-1A44010BF6E0}" dt="2026-05-17T19:11:44.846" v="2209" actId="20577"/>
          <ac:spMkLst>
            <pc:docMk/>
            <pc:sldMk cId="1919390625" sldId="3746"/>
            <ac:spMk id="3" creationId="{1DC74E78-3FC9-8FDB-E3CC-B76852490F42}"/>
          </ac:spMkLst>
        </pc:spChg>
      </pc:sldChg>
      <pc:sldChg chg="modSp add mod">
        <pc:chgData name="Eric McDonald" userId="48260b07-9e2e-415a-92e6-8fc89c7fa34e" providerId="ADAL" clId="{37A2C683-348D-4FAD-8701-1A44010BF6E0}" dt="2026-05-15T22:36:12.378" v="2009" actId="115"/>
        <pc:sldMkLst>
          <pc:docMk/>
          <pc:sldMk cId="2976389752" sldId="3747"/>
        </pc:sldMkLst>
        <pc:spChg chg="mod">
          <ac:chgData name="Eric McDonald" userId="48260b07-9e2e-415a-92e6-8fc89c7fa34e" providerId="ADAL" clId="{37A2C683-348D-4FAD-8701-1A44010BF6E0}" dt="2026-05-15T21:51:14.247" v="843" actId="114"/>
          <ac:spMkLst>
            <pc:docMk/>
            <pc:sldMk cId="2976389752" sldId="3747"/>
            <ac:spMk id="2" creationId="{8A2BEBDF-D3EE-C0BC-F624-24E558369BCC}"/>
          </ac:spMkLst>
        </pc:spChg>
        <pc:spChg chg="mod">
          <ac:chgData name="Eric McDonald" userId="48260b07-9e2e-415a-92e6-8fc89c7fa34e" providerId="ADAL" clId="{37A2C683-348D-4FAD-8701-1A44010BF6E0}" dt="2026-05-15T22:36:12.378" v="2009" actId="115"/>
          <ac:spMkLst>
            <pc:docMk/>
            <pc:sldMk cId="2976389752" sldId="3747"/>
            <ac:spMk id="3" creationId="{07FC2365-70A5-9A62-C950-40F91F5E3EF1}"/>
          </ac:spMkLst>
        </pc:spChg>
      </pc:sldChg>
      <pc:sldChg chg="modSp add mod">
        <pc:chgData name="Eric McDonald" userId="48260b07-9e2e-415a-92e6-8fc89c7fa34e" providerId="ADAL" clId="{37A2C683-348D-4FAD-8701-1A44010BF6E0}" dt="2026-05-15T22:05:04.595" v="1601" actId="115"/>
        <pc:sldMkLst>
          <pc:docMk/>
          <pc:sldMk cId="2153769228" sldId="3749"/>
        </pc:sldMkLst>
        <pc:spChg chg="mod">
          <ac:chgData name="Eric McDonald" userId="48260b07-9e2e-415a-92e6-8fc89c7fa34e" providerId="ADAL" clId="{37A2C683-348D-4FAD-8701-1A44010BF6E0}" dt="2026-05-15T21:52:11.516" v="856" actId="114"/>
          <ac:spMkLst>
            <pc:docMk/>
            <pc:sldMk cId="2153769228" sldId="3749"/>
            <ac:spMk id="2" creationId="{24FB48FA-F193-F49E-86B5-F9C1C8E084F2}"/>
          </ac:spMkLst>
        </pc:spChg>
        <pc:spChg chg="mod">
          <ac:chgData name="Eric McDonald" userId="48260b07-9e2e-415a-92e6-8fc89c7fa34e" providerId="ADAL" clId="{37A2C683-348D-4FAD-8701-1A44010BF6E0}" dt="2026-05-15T22:05:04.595" v="1601" actId="115"/>
          <ac:spMkLst>
            <pc:docMk/>
            <pc:sldMk cId="2153769228" sldId="3749"/>
            <ac:spMk id="3" creationId="{DBBD8F73-16E2-4D07-FE77-B65692E6DC80}"/>
          </ac:spMkLst>
        </pc:spChg>
      </pc:sldChg>
      <pc:sldChg chg="modSp add mod">
        <pc:chgData name="Eric McDonald" userId="48260b07-9e2e-415a-92e6-8fc89c7fa34e" providerId="ADAL" clId="{37A2C683-348D-4FAD-8701-1A44010BF6E0}" dt="2026-05-15T22:35:42.745" v="2004" actId="114"/>
        <pc:sldMkLst>
          <pc:docMk/>
          <pc:sldMk cId="2173115078" sldId="3753"/>
        </pc:sldMkLst>
        <pc:spChg chg="mod">
          <ac:chgData name="Eric McDonald" userId="48260b07-9e2e-415a-92e6-8fc89c7fa34e" providerId="ADAL" clId="{37A2C683-348D-4FAD-8701-1A44010BF6E0}" dt="2026-05-15T22:35:42.745" v="2004" actId="114"/>
          <ac:spMkLst>
            <pc:docMk/>
            <pc:sldMk cId="2173115078" sldId="3753"/>
            <ac:spMk id="3" creationId="{E21166C9-24E0-7D6E-BB9C-E17741FC2B7C}"/>
          </ac:spMkLst>
        </pc:spChg>
      </pc:sldChg>
      <pc:sldChg chg="addSp modSp new mod">
        <pc:chgData name="Eric McDonald" userId="48260b07-9e2e-415a-92e6-8fc89c7fa34e" providerId="ADAL" clId="{37A2C683-348D-4FAD-8701-1A44010BF6E0}" dt="2026-05-17T19:17:29.160" v="2292" actId="20577"/>
        <pc:sldMkLst>
          <pc:docMk/>
          <pc:sldMk cId="2197819267" sldId="3754"/>
        </pc:sldMkLst>
        <pc:spChg chg="mod">
          <ac:chgData name="Eric McDonald" userId="48260b07-9e2e-415a-92e6-8fc89c7fa34e" providerId="ADAL" clId="{37A2C683-348D-4FAD-8701-1A44010BF6E0}" dt="2026-05-15T22:34:43.410" v="1997" actId="2711"/>
          <ac:spMkLst>
            <pc:docMk/>
            <pc:sldMk cId="2197819267" sldId="3754"/>
            <ac:spMk id="2" creationId="{36D63F73-7B85-F5DA-74C3-0638B0BAC11F}"/>
          </ac:spMkLst>
        </pc:spChg>
        <pc:spChg chg="mod">
          <ac:chgData name="Eric McDonald" userId="48260b07-9e2e-415a-92e6-8fc89c7fa34e" providerId="ADAL" clId="{37A2C683-348D-4FAD-8701-1A44010BF6E0}" dt="2026-05-17T19:17:29.160" v="2292" actId="20577"/>
          <ac:spMkLst>
            <pc:docMk/>
            <pc:sldMk cId="2197819267" sldId="3754"/>
            <ac:spMk id="3" creationId="{EB9AA624-FA08-779F-8394-03A62FC9F6B6}"/>
          </ac:spMkLst>
        </pc:spChg>
        <pc:graphicFrameChg chg="add mod">
          <ac:chgData name="Eric McDonald" userId="48260b07-9e2e-415a-92e6-8fc89c7fa34e" providerId="ADAL" clId="{37A2C683-348D-4FAD-8701-1A44010BF6E0}" dt="2026-05-17T19:16:22.233" v="2249"/>
          <ac:graphicFrameMkLst>
            <pc:docMk/>
            <pc:sldMk cId="2197819267" sldId="3754"/>
            <ac:graphicFrameMk id="5" creationId="{16B04A66-163A-1BBA-242C-F8D7DCBCFF7E}"/>
          </ac:graphicFrameMkLst>
        </pc:graphicFrameChg>
      </pc:sldChg>
      <pc:sldChg chg="addSp delSp modSp new mod">
        <pc:chgData name="Eric McDonald" userId="48260b07-9e2e-415a-92e6-8fc89c7fa34e" providerId="ADAL" clId="{37A2C683-348D-4FAD-8701-1A44010BF6E0}" dt="2026-05-15T22:36:52.773" v="2011" actId="1076"/>
        <pc:sldMkLst>
          <pc:docMk/>
          <pc:sldMk cId="1746224664" sldId="3755"/>
        </pc:sldMkLst>
        <pc:spChg chg="mod">
          <ac:chgData name="Eric McDonald" userId="48260b07-9e2e-415a-92e6-8fc89c7fa34e" providerId="ADAL" clId="{37A2C683-348D-4FAD-8701-1A44010BF6E0}" dt="2026-05-15T22:34:39.240" v="1996" actId="2711"/>
          <ac:spMkLst>
            <pc:docMk/>
            <pc:sldMk cId="1746224664" sldId="3755"/>
            <ac:spMk id="2" creationId="{47C4A20E-0D74-6B95-0EB7-0B23EB4EDDEE}"/>
          </ac:spMkLst>
        </pc:spChg>
        <pc:spChg chg="mod">
          <ac:chgData name="Eric McDonald" userId="48260b07-9e2e-415a-92e6-8fc89c7fa34e" providerId="ADAL" clId="{37A2C683-348D-4FAD-8701-1A44010BF6E0}" dt="2026-05-15T22:25:06.468" v="1941" actId="6549"/>
          <ac:spMkLst>
            <pc:docMk/>
            <pc:sldMk cId="1746224664" sldId="3755"/>
            <ac:spMk id="3" creationId="{52D7DA51-0E6E-752F-04DF-FC9B77D2BEFE}"/>
          </ac:spMkLst>
        </pc:spChg>
        <pc:spChg chg="add mod">
          <ac:chgData name="Eric McDonald" userId="48260b07-9e2e-415a-92e6-8fc89c7fa34e" providerId="ADAL" clId="{37A2C683-348D-4FAD-8701-1A44010BF6E0}" dt="2026-05-15T22:36:52.773" v="2011" actId="1076"/>
          <ac:spMkLst>
            <pc:docMk/>
            <pc:sldMk cId="1746224664" sldId="3755"/>
            <ac:spMk id="10" creationId="{F640BE68-A30C-D234-686C-00C157EA23EC}"/>
          </ac:spMkLst>
        </pc:spChg>
      </pc:sldChg>
      <pc:sldChg chg="addSp delSp modSp new mod modClrScheme chgLayout">
        <pc:chgData name="Eric McDonald" userId="48260b07-9e2e-415a-92e6-8fc89c7fa34e" providerId="ADAL" clId="{37A2C683-348D-4FAD-8701-1A44010BF6E0}" dt="2026-05-15T22:37:14.238" v="2012" actId="1076"/>
        <pc:sldMkLst>
          <pc:docMk/>
          <pc:sldMk cId="3583733225" sldId="3756"/>
        </pc:sldMkLst>
        <pc:spChg chg="mod ord">
          <ac:chgData name="Eric McDonald" userId="48260b07-9e2e-415a-92e6-8fc89c7fa34e" providerId="ADAL" clId="{37A2C683-348D-4FAD-8701-1A44010BF6E0}" dt="2026-05-15T22:32:59.220" v="1971" actId="700"/>
          <ac:spMkLst>
            <pc:docMk/>
            <pc:sldMk cId="3583733225" sldId="3756"/>
            <ac:spMk id="4" creationId="{8803C479-21E5-E0EC-80DD-2563974A906F}"/>
          </ac:spMkLst>
        </pc:spChg>
        <pc:spChg chg="add mod ord">
          <ac:chgData name="Eric McDonald" userId="48260b07-9e2e-415a-92e6-8fc89c7fa34e" providerId="ADAL" clId="{37A2C683-348D-4FAD-8701-1A44010BF6E0}" dt="2026-05-15T22:37:14.238" v="2012" actId="1076"/>
          <ac:spMkLst>
            <pc:docMk/>
            <pc:sldMk cId="3583733225" sldId="3756"/>
            <ac:spMk id="5" creationId="{AA6999D3-45EA-3F37-5E76-CAE272F196B6}"/>
          </ac:spMkLst>
        </pc:spChg>
        <pc:picChg chg="add mod">
          <ac:chgData name="Eric McDonald" userId="48260b07-9e2e-415a-92e6-8fc89c7fa34e" providerId="ADAL" clId="{37A2C683-348D-4FAD-8701-1A44010BF6E0}" dt="2026-05-15T22:33:22.481" v="1981"/>
          <ac:picMkLst>
            <pc:docMk/>
            <pc:sldMk cId="3583733225" sldId="3756"/>
            <ac:picMk id="6" creationId="{73D0236B-09E7-671A-CF23-D25379753BA0}"/>
          </ac:picMkLst>
        </pc:picChg>
      </pc:sldChg>
      <pc:sldChg chg="modSp add mod">
        <pc:chgData name="Eric McDonald" userId="48260b07-9e2e-415a-92e6-8fc89c7fa34e" providerId="ADAL" clId="{37A2C683-348D-4FAD-8701-1A44010BF6E0}" dt="2026-05-15T22:43:36.246" v="2092" actId="20577"/>
        <pc:sldMkLst>
          <pc:docMk/>
          <pc:sldMk cId="3253403018" sldId="3757"/>
        </pc:sldMkLst>
        <pc:spChg chg="mod">
          <ac:chgData name="Eric McDonald" userId="48260b07-9e2e-415a-92e6-8fc89c7fa34e" providerId="ADAL" clId="{37A2C683-348D-4FAD-8701-1A44010BF6E0}" dt="2026-05-15T22:43:36.246" v="2092" actId="20577"/>
          <ac:spMkLst>
            <pc:docMk/>
            <pc:sldMk cId="3253403018" sldId="3757"/>
            <ac:spMk id="2" creationId="{EBB140E7-895A-55F8-FE60-329DE41C5A4D}"/>
          </ac:spMkLst>
        </pc:spChg>
        <pc:spChg chg="mod">
          <ac:chgData name="Eric McDonald" userId="48260b07-9e2e-415a-92e6-8fc89c7fa34e" providerId="ADAL" clId="{37A2C683-348D-4FAD-8701-1A44010BF6E0}" dt="2026-05-15T22:42:34.580" v="2081" actId="403"/>
          <ac:spMkLst>
            <pc:docMk/>
            <pc:sldMk cId="3253403018" sldId="3757"/>
            <ac:spMk id="3" creationId="{7E0B421A-47BF-3BC8-F7DE-D825480E7CBB}"/>
          </ac:spMkLst>
        </pc:spChg>
      </pc:sldChg>
      <pc:sldChg chg="addSp delSp modSp new mod">
        <pc:chgData name="Eric McDonald" userId="48260b07-9e2e-415a-92e6-8fc89c7fa34e" providerId="ADAL" clId="{37A2C683-348D-4FAD-8701-1A44010BF6E0}" dt="2026-05-17T20:39:30.644" v="2347" actId="1036"/>
        <pc:sldMkLst>
          <pc:docMk/>
          <pc:sldMk cId="3354581541" sldId="3758"/>
        </pc:sldMkLst>
        <pc:spChg chg="mod">
          <ac:chgData name="Eric McDonald" userId="48260b07-9e2e-415a-92e6-8fc89c7fa34e" providerId="ADAL" clId="{37A2C683-348D-4FAD-8701-1A44010BF6E0}" dt="2026-05-17T20:33:34.494" v="2313" actId="20577"/>
          <ac:spMkLst>
            <pc:docMk/>
            <pc:sldMk cId="3354581541" sldId="3758"/>
            <ac:spMk id="2" creationId="{A5497025-9D49-BAF3-9CED-295DB8494E8E}"/>
          </ac:spMkLst>
        </pc:spChg>
        <pc:spChg chg="add del">
          <ac:chgData name="Eric McDonald" userId="48260b07-9e2e-415a-92e6-8fc89c7fa34e" providerId="ADAL" clId="{37A2C683-348D-4FAD-8701-1A44010BF6E0}" dt="2026-05-17T20:38:53.382" v="2324"/>
          <ac:spMkLst>
            <pc:docMk/>
            <pc:sldMk cId="3354581541" sldId="3758"/>
            <ac:spMk id="3" creationId="{2A5C6A2B-26A0-71B9-3876-CC67B114186E}"/>
          </ac:spMkLst>
        </pc:spChg>
        <pc:picChg chg="add del mod ord">
          <ac:chgData name="Eric McDonald" userId="48260b07-9e2e-415a-92e6-8fc89c7fa34e" providerId="ADAL" clId="{37A2C683-348D-4FAD-8701-1A44010BF6E0}" dt="2026-05-17T20:38:51.977" v="2322" actId="931"/>
          <ac:picMkLst>
            <pc:docMk/>
            <pc:sldMk cId="3354581541" sldId="3758"/>
            <ac:picMk id="6" creationId="{0109E639-AC5B-021C-ED49-B4D1BC25E9D8}"/>
          </ac:picMkLst>
        </pc:picChg>
        <pc:picChg chg="add mod ord">
          <ac:chgData name="Eric McDonald" userId="48260b07-9e2e-415a-92e6-8fc89c7fa34e" providerId="ADAL" clId="{37A2C683-348D-4FAD-8701-1A44010BF6E0}" dt="2026-05-17T20:39:30.644" v="2347" actId="1036"/>
          <ac:picMkLst>
            <pc:docMk/>
            <pc:sldMk cId="3354581541" sldId="3758"/>
            <ac:picMk id="8" creationId="{A61281C9-8107-435B-4456-197F13685E82}"/>
          </ac:picMkLst>
        </pc:picChg>
        <pc:picChg chg="add del mod">
          <ac:chgData name="Eric McDonald" userId="48260b07-9e2e-415a-92e6-8fc89c7fa34e" providerId="ADAL" clId="{37A2C683-348D-4FAD-8701-1A44010BF6E0}" dt="2026-05-17T20:38:48.806" v="2319" actId="478"/>
          <ac:picMkLst>
            <pc:docMk/>
            <pc:sldMk cId="3354581541" sldId="3758"/>
            <ac:picMk id="2050" creationId="{56503A50-698D-8C41-E673-1B8B47BDA9B4}"/>
          </ac:picMkLst>
        </pc:picChg>
      </pc:sldChg>
      <pc:sldMasterChg chg="modSldLayout">
        <pc:chgData name="Eric McDonald" userId="48260b07-9e2e-415a-92e6-8fc89c7fa34e" providerId="ADAL" clId="{37A2C683-348D-4FAD-8701-1A44010BF6E0}" dt="2026-05-15T22:35:03.362" v="1999" actId="2711"/>
        <pc:sldMasterMkLst>
          <pc:docMk/>
          <pc:sldMasterMk cId="2411481703" sldId="2147483660"/>
        </pc:sldMasterMkLst>
        <pc:sldLayoutChg chg="delSp modSp mod">
          <pc:chgData name="Eric McDonald" userId="48260b07-9e2e-415a-92e6-8fc89c7fa34e" providerId="ADAL" clId="{37A2C683-348D-4FAD-8701-1A44010BF6E0}" dt="2026-05-15T22:34:56.970" v="1998" actId="2711"/>
          <pc:sldLayoutMkLst>
            <pc:docMk/>
            <pc:sldMasterMk cId="2411481703" sldId="2147483660"/>
            <pc:sldLayoutMk cId="2506026205" sldId="2147483662"/>
          </pc:sldLayoutMkLst>
          <pc:spChg chg="mod">
            <ac:chgData name="Eric McDonald" userId="48260b07-9e2e-415a-92e6-8fc89c7fa34e" providerId="ADAL" clId="{37A2C683-348D-4FAD-8701-1A44010BF6E0}" dt="2026-05-15T22:34:56.970" v="1998" actId="2711"/>
            <ac:spMkLst>
              <pc:docMk/>
              <pc:sldMasterMk cId="2411481703" sldId="2147483660"/>
              <pc:sldLayoutMk cId="2506026205" sldId="2147483662"/>
              <ac:spMk id="2" creationId="{A794399F-BD5A-A860-95B7-7457AC8B4897}"/>
            </ac:spMkLst>
          </pc:spChg>
        </pc:sldLayoutChg>
        <pc:sldLayoutChg chg="delSp mod">
          <pc:chgData name="Eric McDonald" userId="48260b07-9e2e-415a-92e6-8fc89c7fa34e" providerId="ADAL" clId="{37A2C683-348D-4FAD-8701-1A44010BF6E0}" dt="2026-05-15T21:43:41.056" v="769" actId="478"/>
          <pc:sldLayoutMkLst>
            <pc:docMk/>
            <pc:sldMasterMk cId="2411481703" sldId="2147483660"/>
            <pc:sldLayoutMk cId="1363775144" sldId="2147483663"/>
          </pc:sldLayoutMkLst>
        </pc:sldLayoutChg>
        <pc:sldLayoutChg chg="delSp modSp mod">
          <pc:chgData name="Eric McDonald" userId="48260b07-9e2e-415a-92e6-8fc89c7fa34e" providerId="ADAL" clId="{37A2C683-348D-4FAD-8701-1A44010BF6E0}" dt="2026-05-15T22:35:03.362" v="1999" actId="2711"/>
          <pc:sldLayoutMkLst>
            <pc:docMk/>
            <pc:sldMasterMk cId="2411481703" sldId="2147483660"/>
            <pc:sldLayoutMk cId="754642532" sldId="2147483667"/>
          </pc:sldLayoutMkLst>
          <pc:spChg chg="mod">
            <ac:chgData name="Eric McDonald" userId="48260b07-9e2e-415a-92e6-8fc89c7fa34e" providerId="ADAL" clId="{37A2C683-348D-4FAD-8701-1A44010BF6E0}" dt="2026-05-15T22:35:03.362" v="1999" actId="2711"/>
            <ac:spMkLst>
              <pc:docMk/>
              <pc:sldMasterMk cId="2411481703" sldId="2147483660"/>
              <pc:sldLayoutMk cId="754642532" sldId="2147483667"/>
              <ac:spMk id="2" creationId="{7AA01AC8-8913-5196-6435-40176FF7B5C3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102344-F69A-415B-843C-9863AB32C593}" type="datetimeFigureOut">
              <a:rPr lang="en-US" smtClean="0"/>
              <a:t>5/17/2026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23FFB-5F7C-40BF-AF08-7D1FB31D5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713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18 May - 27 May 2025: Steadfast Deterrence</a:t>
            </a:r>
          </a:p>
          <a:p>
            <a:r>
              <a:rPr lang="en-US" dirty="0"/>
              <a:t>2 June - 6 June 2025: NDU Warsaw Training</a:t>
            </a:r>
          </a:p>
          <a:p>
            <a:r>
              <a:rPr lang="en-US" dirty="0"/>
              <a:t>3 June - 19 June 2025: CWIX</a:t>
            </a:r>
          </a:p>
          <a:p>
            <a:r>
              <a:rPr lang="en-US" dirty="0"/>
              <a:t>16 June - 27 June 2025: Malaysia Training</a:t>
            </a:r>
          </a:p>
          <a:p>
            <a:r>
              <a:rPr lang="en-US" dirty="0"/>
              <a:t>14 July - 18 July 2025: USINDOPACOM Database Training</a:t>
            </a:r>
          </a:p>
          <a:p>
            <a:r>
              <a:rPr lang="en-US" dirty="0"/>
              <a:t>11 August - 15 August 2025: JTLS-GO 6.4 OAT</a:t>
            </a:r>
          </a:p>
          <a:p>
            <a:r>
              <a:rPr lang="en-US" dirty="0"/>
              <a:t>8 September - 12 September 2025: NATO JWC Steadfast Duel </a:t>
            </a:r>
            <a:r>
              <a:rPr lang="en-US" dirty="0" err="1"/>
              <a:t>Orbat</a:t>
            </a:r>
            <a:r>
              <a:rPr lang="en-US" dirty="0"/>
              <a:t> Validation Test</a:t>
            </a:r>
          </a:p>
          <a:p>
            <a:r>
              <a:rPr lang="en-US" dirty="0"/>
              <a:t>15 September - 19 September 2025: JFT Testing at JSJ7</a:t>
            </a:r>
          </a:p>
          <a:p>
            <a:r>
              <a:rPr lang="en-US" dirty="0"/>
              <a:t>23 September - 25 September 2025: CAX Forum in Rome</a:t>
            </a:r>
          </a:p>
          <a:p>
            <a:r>
              <a:rPr lang="en-US" dirty="0"/>
              <a:t>29 September - 3 October 2025: Ecole de Guerre Training</a:t>
            </a:r>
          </a:p>
          <a:p>
            <a:r>
              <a:rPr lang="en-US" dirty="0"/>
              <a:t>20 October - 29 October 2025: Steadfast Duel</a:t>
            </a:r>
          </a:p>
          <a:p>
            <a:r>
              <a:rPr lang="en-US" dirty="0"/>
              <a:t>3 November - 14 November 2025: USINDOPACOM Training in Japan and Korea</a:t>
            </a:r>
          </a:p>
          <a:p>
            <a:r>
              <a:rPr lang="en-US" dirty="0"/>
              <a:t>21 November - 4 December 2025: Steadfast Dagger</a:t>
            </a:r>
          </a:p>
          <a:p>
            <a:r>
              <a:rPr lang="en-US" dirty="0"/>
              <a:t>11 January - 4 February 2026: Keen Edge</a:t>
            </a:r>
          </a:p>
          <a:p>
            <a:r>
              <a:rPr lang="en-US" dirty="0"/>
              <a:t>16 February - 6 March 2026: Cobra Gold</a:t>
            </a:r>
          </a:p>
          <a:p>
            <a:r>
              <a:rPr lang="en-US" dirty="0"/>
              <a:t>23 February - 6 March 2026: NATO ACO SHAPE Research</a:t>
            </a:r>
          </a:p>
          <a:p>
            <a:r>
              <a:rPr lang="en-US" dirty="0"/>
              <a:t>2 March - 19 March 2026: Cold Response</a:t>
            </a:r>
          </a:p>
          <a:p>
            <a:r>
              <a:rPr lang="en-US" dirty="0"/>
              <a:t>3 March - 12 March 2026: Loyal Leda</a:t>
            </a:r>
          </a:p>
          <a:p>
            <a:r>
              <a:rPr lang="en-US" dirty="0"/>
              <a:t>23 March - 27 March 2026: CJWC Future Force Exercise</a:t>
            </a:r>
          </a:p>
          <a:p>
            <a:r>
              <a:rPr lang="en-US" dirty="0"/>
              <a:t>30 March - 10 April 2026: Ukrainian Training in Monterey</a:t>
            </a:r>
          </a:p>
          <a:p>
            <a:r>
              <a:rPr lang="en-US" dirty="0"/>
              <a:t>10 April - 24 April 2026: Taiwan Exercise</a:t>
            </a:r>
          </a:p>
          <a:p>
            <a:r>
              <a:rPr lang="en-US" dirty="0"/>
              <a:t>14 April - 8 May 2026: Balikatan</a:t>
            </a:r>
          </a:p>
          <a:p>
            <a:r>
              <a:rPr lang="en-US" dirty="0"/>
              <a:t>1 May - 13 May 2026: Steadfast Deterrence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23FFB-5F7C-40BF-AF08-7D1FB31D5B4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789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855CF-7A59-A620-252A-E79ED02E5A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t"/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B6B00B-A144-3611-4FCE-C7C32B83D3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D1ED17-9BEF-E6DA-397B-58C954762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Company Private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ED450E-C1FC-99C0-46CE-D7A5E0D72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4126A22-3AE7-411E-89AE-1456FD110E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398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9760C-4935-6497-D6A4-BFEA7D07AA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t"/>
          <a:lstStyle>
            <a:lvl1pPr>
              <a:defRPr/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B34641-AC6A-DDB5-E926-2BEA46C2E34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Company Private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2EF1F5-96A5-4CCF-CB5F-A88878AE78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4126A22-3AE7-411E-89AE-1456FD110E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94AF345-2BA4-0866-5679-BE12535850A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580225"/>
            <a:ext cx="10515600" cy="45967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09093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149B9-DEBC-0151-D1D0-9D12EEFB5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60F464-51F4-7224-0933-74122E36A4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A9FCBE-8C24-ED3D-A8A0-FACFE42A81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88408C-ADD9-6D74-8E31-8A49463A2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Private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585D68-FAFF-E66E-EAFA-B23A24ACC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26A22-3AE7-411E-89AE-1456FD110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7858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solidFill>
          <a:srgbClr val="2723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1A41BA-7B37-F35F-0A9D-569879CB3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Company Private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DADAEC-3918-31F7-7290-FFFA108EE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4126A22-3AE7-411E-89AE-1456FD110E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5A1FC8E-BF69-7647-B2D3-5BE5781A8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8158"/>
            <a:ext cx="12192000" cy="1055302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461F25AA-37B0-AA30-6914-E8EA662FC56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-1" y="1204209"/>
            <a:ext cx="12191999" cy="50000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2423439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1A41BA-7B37-F35F-0A9D-569879CB3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Private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DADAEC-3918-31F7-7290-FFFA108EE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26A22-3AE7-411E-89AE-1456FD110EFF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B27294-BFA2-D0A8-9B54-3BE02D527C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67"/>
          <a:stretch>
            <a:fillRect/>
          </a:stretch>
        </p:blipFill>
        <p:spPr>
          <a:xfrm>
            <a:off x="0" y="470263"/>
            <a:ext cx="12192000" cy="41654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F89F0D-8191-11D0-0B8D-D16FA5324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277" y="3907317"/>
            <a:ext cx="6678523" cy="2349044"/>
          </a:xfrm>
        </p:spPr>
        <p:txBody>
          <a:bodyPr anchor="t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04149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4399F-BD5A-A860-95B7-7457AC8B4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8971"/>
          </a:xfrm>
        </p:spPr>
        <p:txBody>
          <a:bodyPr anchor="t"/>
          <a:lstStyle>
            <a:lvl1pPr>
              <a:defRPr sz="2800">
                <a:latin typeface="Berkeley Mono" panose="020B0509000002040000" pitchFamily="49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6B096B-F6D6-D893-EF2D-B076802683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8384"/>
            <a:ext cx="10515600" cy="4898579"/>
          </a:xfrm>
        </p:spPr>
        <p:txBody>
          <a:bodyPr/>
          <a:lstStyle>
            <a:lvl2pPr>
              <a:defRPr sz="20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18BA68-5BA5-6CE0-0A36-3A1CA2415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4126A22-3AE7-411E-89AE-1456FD110E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026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E3F44-DE2B-E9F0-789A-448A4ED31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t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C7C4E8-4FD1-EA51-9465-408F795D09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lnSpc>
                <a:spcPct val="700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68D6EF-1275-2B53-8B35-9E0A7CB79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26A22-3AE7-411E-89AE-1456FD110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775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CC88E-9E4E-35A7-434A-8C71F0880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EE9E52-FC3C-AD8F-CF28-A098661238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5pPr marL="914400">
              <a:lnSpc>
                <a:spcPct val="70000"/>
              </a:lnSpc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1E56AE-625F-C711-E290-3830E09BCE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5pPr marL="914400">
              <a:lnSpc>
                <a:spcPct val="70000"/>
              </a:lnSpc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929D30-3BD9-F347-5E29-13B2BEC02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Private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22639C-B7C7-62B6-7274-D2FD6C51C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26A22-3AE7-411E-89AE-1456FD110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568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4498D-79D1-6567-7851-21A30E263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1BFDC4-8A88-ECC1-BC3C-3384EACCEF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527C3B-71E4-B638-751C-1481BD3EBC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5pPr marL="914400">
              <a:lnSpc>
                <a:spcPct val="70000"/>
              </a:lnSpc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B44BE9-7C9B-05DC-73D9-3EDD750A84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4F19FF-47CA-80A4-F581-3255EE3214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5pPr marL="914400">
              <a:lnSpc>
                <a:spcPct val="7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C2A394-CDC9-6A97-14E6-E3E82125D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Private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C7B7A0-468F-87CC-AD6F-47323E326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26A22-3AE7-411E-89AE-1456FD110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025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4498D-79D1-6567-7851-21A30E263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1BFDC4-8A88-ECC1-BC3C-3384EACCEF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527C3B-71E4-B638-751C-1481BD3EBC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B44BE9-7C9B-05DC-73D9-3EDD750A84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4F19FF-47CA-80A4-F581-3255EE3214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C2A394-CDC9-6A97-14E6-E3E82125D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Private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C7B7A0-468F-87CC-AD6F-47323E326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26A22-3AE7-411E-89AE-1456FD110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245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01AC8-8913-5196-6435-40176FF7B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defRPr>
                <a:latin typeface="Berkeley Mono" panose="020B0509000002040000" pitchFamily="49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102EDD-73DF-39F4-3B05-88873ED55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26A22-3AE7-411E-89AE-1456FD110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642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1A41BA-7B37-F35F-0A9D-569879CB3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Private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DADAEC-3918-31F7-7290-FFFA108EE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26A22-3AE7-411E-89AE-1456FD110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017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E6C11-6755-DBA8-E69C-9B4CB7EC4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t"/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596A38-B2F6-9EAA-7BD4-335972F98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82AE43-E9F4-152B-1DB9-B900ACB66C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3EB501-A349-1C95-F3C4-D6F2C53C7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Private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AD9EF7-444E-96EE-7812-55A358790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26A22-3AE7-411E-89AE-1456FD110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192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23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9676B8-3A24-1E49-F5FC-1B77D51AC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553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Subheading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DE13A6-5F8D-F1BF-E998-CDA4E5ED6A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80225"/>
            <a:ext cx="10515600" cy="45967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E8316-B544-267E-E3C9-3D3C406305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8064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Company Private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B8B856-E9E5-6433-461A-76FECC47A1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8064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4126A22-3AE7-411E-89AE-1456FD110E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4B4E08-4765-99C6-86D9-96B026885C67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5" t="15065" r="3636" b="13101"/>
          <a:stretch>
            <a:fillRect/>
          </a:stretch>
        </p:blipFill>
        <p:spPr>
          <a:xfrm>
            <a:off x="838200" y="6336760"/>
            <a:ext cx="1481328" cy="436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481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5" r:id="rId10"/>
    <p:sldLayoutId id="2147483670" r:id="rId11"/>
    <p:sldLayoutId id="2147483671" r:id="rId12"/>
    <p:sldLayoutId id="2147483676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0" indent="-228600" algn="l" defTabSz="914400" rtl="0" eaLnBrk="1" latinLnBrk="0" hangingPunct="1">
        <a:lnSpc>
          <a:spcPct val="70000"/>
        </a:lnSpc>
        <a:spcBef>
          <a:spcPts val="1000"/>
        </a:spcBef>
        <a:buFont typeface="Wingdings" panose="05000000000000000000" pitchFamily="2" charset="2"/>
        <a:buChar char="§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457200" indent="-228600" algn="l" defTabSz="914400" rtl="0" eaLnBrk="1" latinLnBrk="0" hangingPunct="1">
        <a:lnSpc>
          <a:spcPct val="70000"/>
        </a:lnSpc>
        <a:spcBef>
          <a:spcPts val="500"/>
        </a:spcBef>
        <a:buClr>
          <a:schemeClr val="tx2"/>
        </a:buClr>
        <a:buSzPct val="89000"/>
        <a:buFont typeface="Wingdings 3" panose="05040102010807070707" pitchFamily="18" charset="2"/>
        <a:buChar char="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685800" indent="-228600" algn="l" defTabSz="914400" rtl="0" eaLnBrk="1" latinLnBrk="0" hangingPunct="1">
        <a:lnSpc>
          <a:spcPct val="7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9614B3-CF66-B4A8-60B8-D4EE4DF1D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26A22-3AE7-411E-89AE-1456FD110EFF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8D18555-7C29-4365-F135-DA6090B7DF0E}"/>
              </a:ext>
            </a:extLst>
          </p:cNvPr>
          <p:cNvSpPr txBox="1">
            <a:spLocks/>
          </p:cNvSpPr>
          <p:nvPr/>
        </p:nvSpPr>
        <p:spPr>
          <a:xfrm>
            <a:off x="818952" y="5499525"/>
            <a:ext cx="10625486" cy="1356505"/>
          </a:xfrm>
          <a:prstGeom prst="rect">
            <a:avLst/>
          </a:prstGeom>
          <a:solidFill>
            <a:srgbClr val="27235D"/>
          </a:solidFill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chemeClr val="bg1"/>
                </a:solidFill>
                <a:latin typeface="Aptos Display" panose="020B0004020202020204" pitchFamily="34" charset="0"/>
                <a:ea typeface="Yu Gothic" panose="020B0400000000000000" pitchFamily="34" charset="-128"/>
              </a:rPr>
              <a:t>Current Status of JTLS-GO Releases </a:t>
            </a:r>
            <a:br>
              <a:rPr lang="en-US" sz="3200" b="1" dirty="0">
                <a:solidFill>
                  <a:schemeClr val="bg1"/>
                </a:solidFill>
                <a:latin typeface="Aptos Display" panose="020B0004020202020204" pitchFamily="34" charset="0"/>
                <a:ea typeface="Yu Gothic" panose="020B0400000000000000" pitchFamily="34" charset="-128"/>
              </a:rPr>
            </a:br>
            <a:r>
              <a:rPr lang="en-US" sz="2800" i="1" dirty="0">
                <a:solidFill>
                  <a:schemeClr val="bg1"/>
                </a:solidFill>
                <a:latin typeface="Aptos Display" panose="020B0004020202020204" pitchFamily="34" charset="0"/>
                <a:ea typeface="Yu Gothic" panose="020B0400000000000000" pitchFamily="34" charset="-128"/>
              </a:rPr>
              <a:t>Eric McDonald, Director of Development</a:t>
            </a:r>
          </a:p>
          <a:p>
            <a:pPr algn="l"/>
            <a:r>
              <a:rPr lang="en-US" sz="2800" i="1" dirty="0">
                <a:solidFill>
                  <a:schemeClr val="bg1"/>
                </a:solidFill>
                <a:latin typeface="Aptos Display" panose="020B0004020202020204" pitchFamily="34" charset="0"/>
                <a:ea typeface="Yu Gothic" panose="020B0400000000000000" pitchFamily="34" charset="-128"/>
              </a:rPr>
              <a:t>19 May 2026</a:t>
            </a:r>
            <a:endParaRPr lang="en-US" sz="3200" i="1" dirty="0">
              <a:solidFill>
                <a:schemeClr val="bg1"/>
              </a:solidFill>
              <a:latin typeface="Aptos Display" panose="020B0004020202020204" pitchFamily="34" charset="0"/>
              <a:ea typeface="Yu Gothic" panose="020B0400000000000000" pitchFamily="34" charset="-12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03D415-A448-A184-87BB-95A6740260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0149"/>
            <a:ext cx="12192000" cy="45558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C6A7D23-D8E6-BBD2-5F57-025E2B6D46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437" y="2774677"/>
            <a:ext cx="4276353" cy="1581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8580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8D6D91-A6AF-0A0A-DF73-2D4EB90037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BEBDF-D3EE-C0BC-F624-24E558369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latin typeface="Berkeley Mono" panose="020B0509000002040000" pitchFamily="49" charset="0"/>
              </a:rPr>
              <a:t>Flagship.Major.</a:t>
            </a:r>
            <a:r>
              <a:rPr lang="en-US" dirty="0" err="1">
                <a:solidFill>
                  <a:schemeClr val="tx1"/>
                </a:solidFill>
                <a:highlight>
                  <a:srgbClr val="C0C0C0"/>
                </a:highlight>
                <a:latin typeface="Berkeley Mono" panose="020B0509000002040000" pitchFamily="49" charset="0"/>
              </a:rPr>
              <a:t>Minor</a:t>
            </a:r>
            <a:r>
              <a:rPr lang="en-US" dirty="0" err="1">
                <a:latin typeface="Berkeley Mono" panose="020B0509000002040000" pitchFamily="49" charset="0"/>
              </a:rPr>
              <a:t>.Interim</a:t>
            </a:r>
            <a:r>
              <a:rPr lang="en-US" dirty="0">
                <a:latin typeface="Berkeley Mono" panose="020B0509000002040000" pitchFamily="49" charset="0"/>
              </a:rPr>
              <a:t> (6.4.</a:t>
            </a:r>
            <a:r>
              <a:rPr lang="en-US" dirty="0">
                <a:solidFill>
                  <a:schemeClr val="tx1"/>
                </a:solidFill>
                <a:highlight>
                  <a:srgbClr val="C0C0C0"/>
                </a:highlight>
                <a:latin typeface="Berkeley Mono" panose="020B0509000002040000" pitchFamily="49" charset="0"/>
              </a:rPr>
              <a:t>3</a:t>
            </a:r>
            <a:r>
              <a:rPr lang="en-US" dirty="0">
                <a:latin typeface="Berkeley Mono" panose="020B0509000002040000" pitchFamily="49" charset="0"/>
              </a:rPr>
              <a:t>.1)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FC2365-70A5-9A62-C950-40F91F5E3E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 u="sng" dirty="0">
                <a:latin typeface="Berkeley Mono" panose="020B0509000002040000" pitchFamily="49" charset="0"/>
              </a:rPr>
              <a:t>Minor</a:t>
            </a:r>
            <a:r>
              <a:rPr lang="en-US" sz="2800" dirty="0">
                <a:latin typeface="Berkeley Mono" panose="020B0509000002040000" pitchFamily="49" charset="0"/>
              </a:rPr>
              <a:t> version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Backward compatible features and fixes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Quarterly maintenance releases of 3</a:t>
            </a:r>
            <a:r>
              <a:rPr lang="en-US" baseline="30000" dirty="0"/>
              <a:t>rd</a:t>
            </a:r>
            <a:r>
              <a:rPr lang="en-US" dirty="0"/>
              <a:t> Party tools (Java, Postgres, Apache)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Configuration changes, code fixes, small improvements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u="sng" dirty="0"/>
              <a:t>No</a:t>
            </a:r>
            <a:r>
              <a:rPr lang="en-US" dirty="0"/>
              <a:t> database format changes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u="sng" dirty="0"/>
              <a:t>No</a:t>
            </a:r>
            <a:r>
              <a:rPr lang="en-US" b="1" dirty="0"/>
              <a:t> </a:t>
            </a:r>
            <a:r>
              <a:rPr lang="en-US" dirty="0"/>
              <a:t>breaking JDSP API changes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No need to worry about linked software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dirty="0"/>
              <a:t>Errors may have been fixed in the JDSP API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dirty="0"/>
              <a:t>Make sure to read Chapter 1 of Version Description Document (VDD)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Adoption of Minor versions can be immediate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Recommendation to use the newest/best available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/>
              <a:t>VDD delivered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/>
              <a:t>Announcement via distribution email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lvl="4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1AC799-356E-2FDB-E593-C38CCE7D5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3897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680F08-E4FC-1433-585F-87BC8E6F08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B48FA-F193-F49E-86B5-F9C1C8E08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Berkeley Mono" panose="020B0509000002040000" pitchFamily="49" charset="0"/>
              </a:rPr>
              <a:t>Flagship.Major.Minor.</a:t>
            </a:r>
            <a:r>
              <a:rPr lang="en-US" dirty="0" err="1">
                <a:solidFill>
                  <a:schemeClr val="tx1"/>
                </a:solidFill>
                <a:highlight>
                  <a:srgbClr val="C0C0C0"/>
                </a:highlight>
                <a:latin typeface="Berkeley Mono" panose="020B0509000002040000" pitchFamily="49" charset="0"/>
              </a:rPr>
              <a:t>Interim</a:t>
            </a:r>
            <a:r>
              <a:rPr lang="en-US" dirty="0">
                <a:latin typeface="Berkeley Mono" panose="020B0509000002040000" pitchFamily="49" charset="0"/>
              </a:rPr>
              <a:t> (6.4.3.</a:t>
            </a:r>
            <a:r>
              <a:rPr lang="en-US" dirty="0">
                <a:solidFill>
                  <a:schemeClr val="tx1"/>
                </a:solidFill>
                <a:highlight>
                  <a:srgbClr val="C0C0C0"/>
                </a:highlight>
                <a:latin typeface="Berkeley Mono" panose="020B0509000002040000" pitchFamily="49" charset="0"/>
              </a:rPr>
              <a:t>1</a:t>
            </a:r>
            <a:r>
              <a:rPr lang="en-US" dirty="0">
                <a:latin typeface="Berkeley Mono" panose="020B0509000002040000" pitchFamily="49" charset="0"/>
              </a:rPr>
              <a:t>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D8F73-16E2-4D07-FE77-B65692E6DC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u="sng" dirty="0">
                <a:latin typeface="Berkeley Mono" panose="020B0509000002040000" pitchFamily="49" charset="0"/>
              </a:rPr>
              <a:t>Interim</a:t>
            </a:r>
            <a:r>
              <a:rPr lang="en-US" sz="2800" dirty="0">
                <a:solidFill>
                  <a:schemeClr val="accent6">
                    <a:lumMod val="75000"/>
                    <a:lumOff val="25000"/>
                  </a:schemeClr>
                </a:solidFill>
                <a:latin typeface="Berkeley Mono" panose="020B0509000002040000" pitchFamily="49" charset="0"/>
              </a:rPr>
              <a:t> </a:t>
            </a:r>
            <a:r>
              <a:rPr lang="en-US" sz="2800" dirty="0">
                <a:latin typeface="Berkeley Mono" panose="020B0509000002040000" pitchFamily="49" charset="0"/>
              </a:rPr>
              <a:t>version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Bug fix release, backward compatible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Solve immediate problem of specific user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Bring latest version to an exercise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u="sng" dirty="0"/>
              <a:t>No</a:t>
            </a:r>
            <a:r>
              <a:rPr lang="en-US" dirty="0"/>
              <a:t> announcement via distribution list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u="sng" dirty="0"/>
              <a:t>No</a:t>
            </a:r>
            <a:r>
              <a:rPr lang="en-US" dirty="0"/>
              <a:t> formal VDD delivered</a:t>
            </a:r>
          </a:p>
          <a:p>
            <a:endParaRPr lang="en-US" dirty="0"/>
          </a:p>
          <a:p>
            <a:r>
              <a:rPr lang="en-US" dirty="0"/>
              <a:t>If you have an upcoming exercise:</a:t>
            </a:r>
          </a:p>
          <a:p>
            <a:pPr lvl="1"/>
            <a:r>
              <a:rPr lang="en-US" dirty="0"/>
              <a:t>Review </a:t>
            </a:r>
            <a:r>
              <a:rPr lang="en-US" i="1" u="sng" dirty="0">
                <a:latin typeface="Consolas" panose="020B0609020204030204" pitchFamily="49" charset="0"/>
              </a:rPr>
              <a:t>rolands.com</a:t>
            </a:r>
            <a:r>
              <a:rPr lang="en-US" i="1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Aptos Mono" panose="020B0009020202020204" pitchFamily="49" charset="0"/>
              </a:rPr>
              <a:t>0</a:t>
            </a:r>
            <a:r>
              <a:rPr lang="en-US" dirty="0"/>
              <a:t>Readme (changelog) for critical fixes</a:t>
            </a:r>
          </a:p>
          <a:p>
            <a:pPr lvl="1"/>
            <a:r>
              <a:rPr lang="en-US" dirty="0"/>
              <a:t>Ask help desk for list of fixes since last </a:t>
            </a:r>
            <a:r>
              <a:rPr lang="en-US" b="1" u="sng" dirty="0">
                <a:latin typeface="Berkeley Mono" panose="020B0509000002040000" pitchFamily="49" charset="0"/>
              </a:rPr>
              <a:t>Minor</a:t>
            </a:r>
            <a:r>
              <a:rPr lang="en-US" b="1" dirty="0">
                <a:latin typeface="Berkeley Mono" panose="020B0509000002040000" pitchFamily="49" charset="0"/>
              </a:rPr>
              <a:t> </a:t>
            </a:r>
            <a:r>
              <a:rPr lang="en-US" dirty="0"/>
              <a:t>release</a:t>
            </a:r>
          </a:p>
          <a:p>
            <a:pPr lvl="1"/>
            <a:r>
              <a:rPr lang="en-US" dirty="0"/>
              <a:t>Just ask for an </a:t>
            </a:r>
            <a:r>
              <a:rPr lang="en-US" dirty="0">
                <a:latin typeface="Berkeley Mono" panose="020B0509000002040000" pitchFamily="49" charset="0"/>
              </a:rPr>
              <a:t>Interim </a:t>
            </a:r>
            <a:r>
              <a:rPr lang="en-US" dirty="0"/>
              <a:t>release – we can make one for your exercise</a:t>
            </a:r>
          </a:p>
          <a:p>
            <a:pPr lvl="4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878A43-DFF0-C33A-CA4D-3A584583F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692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4A20E-0D74-6B95-0EB7-0B23EB4ED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erkeley Mono" panose="020B0509000002040000" pitchFamily="49" charset="0"/>
              </a:rPr>
              <a:t>Breaking 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D7DA51-0E6E-752F-04DF-FC9B77D2BE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Database changes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JDSP API changes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Only worry about </a:t>
            </a:r>
            <a:r>
              <a:rPr lang="en-US" b="1" u="sng" dirty="0"/>
              <a:t>first two digits</a:t>
            </a:r>
          </a:p>
          <a:p>
            <a:endParaRPr lang="en-US" b="1" u="sng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u="sng" dirty="0"/>
          </a:p>
          <a:p>
            <a:pPr algn="ctr"/>
            <a:r>
              <a:rPr lang="en-US" sz="7200" b="1" dirty="0">
                <a:latin typeface="Berkeley Mono" panose="020B0509000002040000" pitchFamily="49" charset="0"/>
              </a:rPr>
              <a:t>6.4.3.1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2143D5-B472-52E1-8879-42F1DDBAB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26A22-3AE7-411E-89AE-1456FD110EFF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640BE68-A30C-D234-686C-00C157EA23EC}"/>
              </a:ext>
            </a:extLst>
          </p:cNvPr>
          <p:cNvSpPr/>
          <p:nvPr/>
        </p:nvSpPr>
        <p:spPr>
          <a:xfrm rot="20321836">
            <a:off x="3738519" y="2989478"/>
            <a:ext cx="2526190" cy="1691426"/>
          </a:xfrm>
          <a:prstGeom prst="ellipse">
            <a:avLst/>
          </a:prstGeom>
          <a:noFill/>
          <a:ln w="57150">
            <a:solidFill>
              <a:srgbClr val="C0000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2246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63F73-7B85-F5DA-74C3-0638B0BAC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erkeley Mono" panose="020B0509000002040000" pitchFamily="49" charset="0"/>
              </a:rPr>
              <a:t>Current Release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9AA624-FA08-779F-8394-03A62FC9F6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6.3 – Expected EOL June 2026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sz="2800" dirty="0"/>
              <a:t>Latest: 6.3.9.0, March</a:t>
            </a:r>
            <a:br>
              <a:rPr lang="en-US" sz="2800" dirty="0"/>
            </a:b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6.4 – Current Release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sz="2800" dirty="0"/>
              <a:t>Latest: 6.4.4.0, April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sz="2800" dirty="0"/>
              <a:t>JS/J7 Operations &amp; Maintenance Task 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sz="2800" dirty="0"/>
              <a:t>Support ends 12 months after release of JTLS-GO 6.5</a:t>
            </a:r>
            <a:br>
              <a:rPr lang="en-US" sz="2800" dirty="0"/>
            </a:br>
            <a:endParaRPr lang="en-US" sz="28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6.5 – Under work – anticipated June 2026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E51EA6-599C-92C4-7C9B-4368F8819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26A22-3AE7-411E-89AE-1456FD110EF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8192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D38DBB0E-269B-F7AE-C143-CE108982E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59" r="-2" b="8854"/>
          <a:stretch>
            <a:fillRect/>
          </a:stretch>
        </p:blipFill>
        <p:spPr bwMode="auto"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picture containing tree, building, outdoor, sky&#10;&#10;AI-generated content may be incorrect.">
            <a:extLst>
              <a:ext uri="{FF2B5EF4-FFF2-40B4-BE49-F238E27FC236}">
                <a16:creationId xmlns:a16="http://schemas.microsoft.com/office/drawing/2014/main" id="{DDAF45CB-8B94-9112-7FC0-AC9A027E84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04" r="-2" b="7510"/>
          <a:stretch>
            <a:fillRect/>
          </a:stretch>
        </p:blipFill>
        <p:spPr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27" name="Freeform: Shape 26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8" name="Freeform: Shape 27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6A4316-1277-E324-246C-2E551F207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82" y="879009"/>
            <a:ext cx="4832802" cy="803492"/>
          </a:xfrm>
        </p:spPr>
        <p:txBody>
          <a:bodyPr>
            <a:normAutofit fontScale="90000"/>
          </a:bodyPr>
          <a:lstStyle/>
          <a:p>
            <a:r>
              <a:rPr lang="en-US" sz="3400" dirty="0"/>
              <a:t>Reminder</a:t>
            </a:r>
            <a:br>
              <a:rPr lang="en-US" sz="3400" dirty="0"/>
            </a:br>
            <a:r>
              <a:rPr lang="en-US" sz="3400" dirty="0"/>
              <a:t>New Facility in Pacific Grove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27E59B-CC23-2935-97CC-0427B61AE1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512611"/>
            <a:ext cx="4832803" cy="3664351"/>
          </a:xfrm>
        </p:spPr>
        <p:txBody>
          <a:bodyPr>
            <a:normAutofit/>
          </a:bodyPr>
          <a:lstStyle/>
          <a:p>
            <a:r>
              <a:rPr lang="en-US" dirty="0"/>
              <a:t>Virtualized environment</a:t>
            </a:r>
          </a:p>
          <a:p>
            <a:r>
              <a:rPr lang="en-US" dirty="0"/>
              <a:t>Training Room Update</a:t>
            </a:r>
          </a:p>
          <a:p>
            <a:pPr lvl="1"/>
            <a:r>
              <a:rPr lang="en-US" dirty="0"/>
              <a:t>Virtualized machines</a:t>
            </a:r>
          </a:p>
          <a:p>
            <a:pPr lvl="1"/>
            <a:r>
              <a:rPr lang="en-US" dirty="0"/>
              <a:t>Thin clients at each station</a:t>
            </a:r>
          </a:p>
          <a:p>
            <a:pPr lvl="1"/>
            <a:r>
              <a:rPr lang="en-US" dirty="0"/>
              <a:t>More efficient management of versions</a:t>
            </a:r>
          </a:p>
          <a:p>
            <a:pPr lvl="1"/>
            <a:r>
              <a:rPr lang="en-US" dirty="0"/>
              <a:t>Easier to meet training needs</a:t>
            </a:r>
          </a:p>
          <a:p>
            <a:pPr lvl="1"/>
            <a:r>
              <a:rPr lang="en-US" dirty="0"/>
              <a:t>Remote training environment access</a:t>
            </a:r>
            <a:br>
              <a:rPr lang="en-US" dirty="0"/>
            </a:br>
            <a:endParaRPr lang="en-US" dirty="0"/>
          </a:p>
          <a:p>
            <a:pPr lvl="1" indent="0" algn="ctr">
              <a:buNone/>
            </a:pPr>
            <a:r>
              <a:rPr lang="en-US" dirty="0">
                <a:latin typeface="Consolas" panose="020B0609020204030204" pitchFamily="49" charset="0"/>
              </a:rPr>
              <a:t>🔗</a:t>
            </a:r>
            <a:r>
              <a:rPr lang="en-US" i="1" dirty="0">
                <a:latin typeface="Consolas" panose="020B0609020204030204" pitchFamily="49" charset="0"/>
              </a:rPr>
              <a:t>classroom.rolands.com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86CF73-0EFE-4919-C013-2A708506F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09888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C4CAE64-2259-465B-B421-9D914A9A81ED}" type="slidenum">
              <a:rPr lang="en-US" smtClean="0"/>
              <a:pPr>
                <a:spcAft>
                  <a:spcPts val="600"/>
                </a:spcAft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0689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140E7-895A-55F8-FE60-329DE41C5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 - Ticketing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0B421A-47BF-3BC8-F7DE-D825480E7C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Detailed tracking and more transparent responses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Quicker notification of user communications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Collaborative management for the whole team</a:t>
            </a:r>
            <a:endParaRPr lang="en-US" i="1" dirty="0">
              <a:latin typeface="Consolas" panose="020B0609020204030204" pitchFamily="49" charset="0"/>
            </a:endParaRPr>
          </a:p>
          <a:p>
            <a:pPr marL="457200" lvl="1" indent="0" algn="ctr">
              <a:buNone/>
            </a:pPr>
            <a:endParaRPr lang="en-US" i="1" dirty="0">
              <a:latin typeface="Consolas" panose="020B0609020204030204" pitchFamily="49" charset="0"/>
            </a:endParaRPr>
          </a:p>
          <a:p>
            <a:pPr marL="457200" lvl="1" indent="0" algn="ctr">
              <a:buNone/>
            </a:pPr>
            <a:endParaRPr lang="en-US" i="1" dirty="0">
              <a:latin typeface="Consolas" panose="020B0609020204030204" pitchFamily="49" charset="0"/>
            </a:endParaRPr>
          </a:p>
          <a:p>
            <a:pPr marL="457200" lvl="1" indent="0" algn="ctr">
              <a:buNone/>
            </a:pPr>
            <a:r>
              <a:rPr lang="en-US" i="1" dirty="0">
                <a:latin typeface="Consolas" panose="020B0609020204030204" pitchFamily="49" charset="0"/>
              </a:rPr>
              <a:t>	</a:t>
            </a:r>
          </a:p>
          <a:p>
            <a:pPr marL="457200" lvl="1" indent="0" algn="ctr">
              <a:buNone/>
            </a:pPr>
            <a:r>
              <a:rPr lang="en-US" sz="3600" dirty="0">
                <a:latin typeface="Berkeley Mono" panose="020B0509000002040000" pitchFamily="49" charset="0"/>
              </a:rPr>
              <a:t>🔗jtlshelpdesk.valkyrie.com</a:t>
            </a:r>
          </a:p>
          <a:p>
            <a:pPr marL="457200" lvl="1" indent="0" algn="ctr">
              <a:buNone/>
            </a:pPr>
            <a:r>
              <a:rPr lang="en-US" sz="4000" dirty="0">
                <a:latin typeface="Berkeley Mono" panose="020B0509000002040000" pitchFamily="49" charset="0"/>
              </a:rPr>
              <a:t>📧</a:t>
            </a:r>
            <a:r>
              <a:rPr lang="en-US" sz="3600" dirty="0">
                <a:latin typeface="Berkeley Mono" panose="020B0509000002040000" pitchFamily="49" charset="0"/>
              </a:rPr>
              <a:t>jtlsgo@valkyrie.com</a:t>
            </a:r>
            <a:br>
              <a:rPr lang="en-US" i="1" dirty="0">
                <a:latin typeface="Consolas" panose="020B0609020204030204" pitchFamily="49" charset="0"/>
              </a:rPr>
            </a:br>
            <a:endParaRPr lang="en-US" i="1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8EC10E-C7B8-5955-6832-658C1083F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4030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A6999D3-45EA-3F37-5E76-CAE272F19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6944" y="2901349"/>
            <a:ext cx="10515600" cy="1055302"/>
          </a:xfrm>
        </p:spPr>
        <p:txBody>
          <a:bodyPr anchor="ctr">
            <a:normAutofit/>
          </a:bodyPr>
          <a:lstStyle/>
          <a:p>
            <a:r>
              <a:rPr lang="en-US" sz="4400" dirty="0">
                <a:latin typeface="Berkeley Mono" panose="020B0509000002040000" pitchFamily="49" charset="0"/>
              </a:rPr>
              <a:t>{Questions}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03C479-21E5-E0EC-80DD-2563974A9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26A22-3AE7-411E-89AE-1456FD110EFF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6" name="Picture Placeholder 10" descr="Question mark boxes">
            <a:extLst>
              <a:ext uri="{FF2B5EF4-FFF2-40B4-BE49-F238E27FC236}">
                <a16:creationId xmlns:a16="http://schemas.microsoft.com/office/drawing/2014/main" id="{73D0236B-09E7-671A-CF23-D25379753B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4" r="16784"/>
          <a:stretch>
            <a:fillRect/>
          </a:stretch>
        </p:blipFill>
        <p:spPr>
          <a:xfrm>
            <a:off x="6577013" y="1198563"/>
            <a:ext cx="5614987" cy="475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733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6300D-A777-000A-545C-4559188F4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erkeley Mono" panose="020B0509000002040000" pitchFamily="49" charset="0"/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EDBC1-665C-4F0F-7931-08D6EDAEF2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Development Team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Event Cadence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Release Versioning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Current Release Support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Reminders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Closing &amp; Questions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4191C6-9D06-C45E-FC71-084ECBC0F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26A22-3AE7-411E-89AE-1456FD110EF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856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5E6B4-63F9-5500-AA23-66121E4B8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erkeley Mono" panose="020B0509000002040000" pitchFamily="49" charset="0"/>
              </a:rPr>
              <a:t>JTLS-GO Development Team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6DD225-F106-0AF3-9ADB-34E71F5AC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26A22-3AE7-411E-89AE-1456FD110EFF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152A96A-AA37-5D15-2BE7-DC0D1F9DFE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5008385"/>
              </p:ext>
            </p:extLst>
          </p:nvPr>
        </p:nvGraphicFramePr>
        <p:xfrm>
          <a:off x="419819" y="1193507"/>
          <a:ext cx="11352362" cy="4470986"/>
        </p:xfrm>
        <a:graphic>
          <a:graphicData uri="http://schemas.openxmlformats.org/drawingml/2006/table">
            <a:tbl>
              <a:tblPr bandRow="1">
                <a:tableStyleId>{69CF1AB2-1976-4502-BF36-3FF5EA218861}</a:tableStyleId>
              </a:tblPr>
              <a:tblGrid>
                <a:gridCol w="3089715">
                  <a:extLst>
                    <a:ext uri="{9D8B030D-6E8A-4147-A177-3AD203B41FA5}">
                      <a16:colId xmlns:a16="http://schemas.microsoft.com/office/drawing/2014/main" val="3697433284"/>
                    </a:ext>
                  </a:extLst>
                </a:gridCol>
                <a:gridCol w="8262647">
                  <a:extLst>
                    <a:ext uri="{9D8B030D-6E8A-4147-A177-3AD203B41FA5}">
                      <a16:colId xmlns:a16="http://schemas.microsoft.com/office/drawing/2014/main" val="3237244182"/>
                    </a:ext>
                  </a:extLst>
                </a:gridCol>
              </a:tblGrid>
              <a:tr h="73610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Eric McDonald </a:t>
                      </a:r>
                    </a:p>
                  </a:txBody>
                  <a:tcPr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Director, Frontend, Support Tools and Services, Systems Design</a:t>
                      </a:r>
                    </a:p>
                  </a:txBody>
                  <a:tcPr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5185869"/>
                  </a:ext>
                </a:extLst>
              </a:tr>
              <a:tr h="736106">
                <a:tc>
                  <a:txBody>
                    <a:bodyPr/>
                    <a:lstStyle/>
                    <a:p>
                      <a:pPr lvl="0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Ellen Roland</a:t>
                      </a:r>
                    </a:p>
                  </a:txBody>
                  <a:tcPr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Chief Model Engineer, Systems Design</a:t>
                      </a:r>
                    </a:p>
                  </a:txBody>
                  <a:tcPr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3094229"/>
                  </a:ext>
                </a:extLst>
              </a:tr>
              <a:tr h="79045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Vance Southern</a:t>
                      </a:r>
                    </a:p>
                  </a:txBody>
                  <a:tcPr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Operations and Support Manager, Scenario Development</a:t>
                      </a:r>
                    </a:p>
                  </a:txBody>
                  <a:tcPr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5001774"/>
                  </a:ext>
                </a:extLst>
              </a:tr>
              <a:tr h="73610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Dr. Donna Womble</a:t>
                      </a:r>
                    </a:p>
                  </a:txBody>
                  <a:tcPr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Model Development, Entity Level Server, Federation Support</a:t>
                      </a:r>
                    </a:p>
                  </a:txBody>
                  <a:tcPr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3348920"/>
                  </a:ext>
                </a:extLst>
              </a:tr>
              <a:tr h="73610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John Hertz</a:t>
                      </a:r>
                    </a:p>
                  </a:txBody>
                  <a:tcPr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Model Development</a:t>
                      </a:r>
                    </a:p>
                  </a:txBody>
                  <a:tcPr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2598862"/>
                  </a:ext>
                </a:extLst>
              </a:tr>
              <a:tr h="73610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Harold Yamauchi</a:t>
                      </a:r>
                    </a:p>
                  </a:txBody>
                  <a:tcPr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Model Development, Support Tools and Services</a:t>
                      </a:r>
                    </a:p>
                  </a:txBody>
                  <a:tcPr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82417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0812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91D93-59DB-9AF9-91E6-B2FDE4A0B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erkeley Mono" panose="020B0509000002040000" pitchFamily="49" charset="0"/>
              </a:rPr>
              <a:t>JTLS-GO Development Team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DAFFB2-F4BC-6186-3291-04422023D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26A22-3AE7-411E-89AE-1456FD110EFF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9CC3CB1-3947-8635-A6DE-8C04DC14D3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3840887"/>
              </p:ext>
            </p:extLst>
          </p:nvPr>
        </p:nvGraphicFramePr>
        <p:xfrm>
          <a:off x="419819" y="1154097"/>
          <a:ext cx="11352362" cy="4713646"/>
        </p:xfrm>
        <a:graphic>
          <a:graphicData uri="http://schemas.openxmlformats.org/drawingml/2006/table">
            <a:tbl>
              <a:tblPr bandRow="1">
                <a:tableStyleId>{69CF1AB2-1976-4502-BF36-3FF5EA218861}</a:tableStyleId>
              </a:tblPr>
              <a:tblGrid>
                <a:gridCol w="3089715">
                  <a:extLst>
                    <a:ext uri="{9D8B030D-6E8A-4147-A177-3AD203B41FA5}">
                      <a16:colId xmlns:a16="http://schemas.microsoft.com/office/drawing/2014/main" val="3697433284"/>
                    </a:ext>
                  </a:extLst>
                </a:gridCol>
                <a:gridCol w="8262647">
                  <a:extLst>
                    <a:ext uri="{9D8B030D-6E8A-4147-A177-3AD203B41FA5}">
                      <a16:colId xmlns:a16="http://schemas.microsoft.com/office/drawing/2014/main" val="3237244182"/>
                    </a:ext>
                  </a:extLst>
                </a:gridCol>
              </a:tblGrid>
              <a:tr h="67337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Zafer Aktan</a:t>
                      </a:r>
                    </a:p>
                  </a:txBody>
                  <a:tcPr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Database Schema Design and Administration</a:t>
                      </a:r>
                    </a:p>
                  </a:txBody>
                  <a:tcPr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2617759"/>
                  </a:ext>
                </a:extLst>
              </a:tr>
              <a:tr h="67337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Dr. Steve Tang</a:t>
                      </a:r>
                    </a:p>
                  </a:txBody>
                  <a:tcPr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Systems Backend, Security, Systems Design</a:t>
                      </a:r>
                    </a:p>
                  </a:txBody>
                  <a:tcPr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6435605"/>
                  </a:ext>
                </a:extLst>
              </a:tr>
              <a:tr h="67337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Jane Wu</a:t>
                      </a:r>
                    </a:p>
                  </a:txBody>
                  <a:tcPr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Database Frontend</a:t>
                      </a:r>
                    </a:p>
                  </a:txBody>
                  <a:tcPr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3348920"/>
                  </a:ext>
                </a:extLst>
              </a:tr>
              <a:tr h="67337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Jose Torres</a:t>
                      </a:r>
                    </a:p>
                  </a:txBody>
                  <a:tcPr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WHIP Frontend</a:t>
                      </a:r>
                    </a:p>
                  </a:txBody>
                  <a:tcPr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8241747"/>
                  </a:ext>
                </a:extLst>
              </a:tr>
              <a:tr h="67337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Bill Lynn</a:t>
                      </a:r>
                    </a:p>
                  </a:txBody>
                  <a:tcPr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Federation Support, Backend Systems, and Support Tools</a:t>
                      </a:r>
                    </a:p>
                  </a:txBody>
                  <a:tcPr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0805520"/>
                  </a:ext>
                </a:extLst>
              </a:tr>
              <a:tr h="67337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Caspian Forsyth</a:t>
                      </a:r>
                    </a:p>
                  </a:txBody>
                  <a:tcPr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Testing, Documentation, Senior Control</a:t>
                      </a:r>
                    </a:p>
                  </a:txBody>
                  <a:tcPr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4365207"/>
                  </a:ext>
                </a:extLst>
              </a:tr>
              <a:tr h="67337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Rick Kalinyak</a:t>
                      </a:r>
                    </a:p>
                  </a:txBody>
                  <a:tcPr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Part Time Senior Resource</a:t>
                      </a:r>
                    </a:p>
                  </a:txBody>
                  <a:tcPr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69209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3478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3C58F-652A-3503-779A-8AB8349F8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erkeley Mono" panose="020B0509000002040000" pitchFamily="49" charset="0"/>
              </a:rPr>
              <a:t>JTLS-GO Development Team – New Additions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206B536C-B6D6-7671-2E6E-38DC27F2B0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5985066"/>
              </p:ext>
            </p:extLst>
          </p:nvPr>
        </p:nvGraphicFramePr>
        <p:xfrm>
          <a:off x="419819" y="1938150"/>
          <a:ext cx="11352362" cy="2981700"/>
        </p:xfrm>
        <a:graphic>
          <a:graphicData uri="http://schemas.openxmlformats.org/drawingml/2006/table">
            <a:tbl>
              <a:tblPr bandRow="1">
                <a:tableStyleId>{69CF1AB2-1976-4502-BF36-3FF5EA218861}</a:tableStyleId>
              </a:tblPr>
              <a:tblGrid>
                <a:gridCol w="3089715">
                  <a:extLst>
                    <a:ext uri="{9D8B030D-6E8A-4147-A177-3AD203B41FA5}">
                      <a16:colId xmlns:a16="http://schemas.microsoft.com/office/drawing/2014/main" val="356781367"/>
                    </a:ext>
                  </a:extLst>
                </a:gridCol>
                <a:gridCol w="8262647">
                  <a:extLst>
                    <a:ext uri="{9D8B030D-6E8A-4147-A177-3AD203B41FA5}">
                      <a16:colId xmlns:a16="http://schemas.microsoft.com/office/drawing/2014/main" val="954877537"/>
                    </a:ext>
                  </a:extLst>
                </a:gridCol>
              </a:tblGrid>
              <a:tr h="745425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Kyle Batalla</a:t>
                      </a:r>
                    </a:p>
                  </a:txBody>
                  <a:tcPr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Frontend</a:t>
                      </a:r>
                    </a:p>
                  </a:txBody>
                  <a:tcPr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8647690"/>
                  </a:ext>
                </a:extLst>
              </a:tr>
              <a:tr h="745425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Sean Wells</a:t>
                      </a:r>
                    </a:p>
                  </a:txBody>
                  <a:tcPr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Infrastructure, Systems</a:t>
                      </a:r>
                    </a:p>
                  </a:txBody>
                  <a:tcPr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407273"/>
                  </a:ext>
                </a:extLst>
              </a:tr>
              <a:tr h="745425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Joanne Kim</a:t>
                      </a:r>
                    </a:p>
                  </a:txBody>
                  <a:tcPr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Model Development</a:t>
                      </a:r>
                    </a:p>
                  </a:txBody>
                  <a:tcPr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9998991"/>
                  </a:ext>
                </a:extLst>
              </a:tr>
              <a:tr h="745425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Mike Gabino</a:t>
                      </a:r>
                    </a:p>
                  </a:txBody>
                  <a:tcPr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Operations, Scenario Development</a:t>
                      </a:r>
                    </a:p>
                  </a:txBody>
                  <a:tcPr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4213649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4E5C92-DEA0-9B1F-8BA8-9EEC37799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26A22-3AE7-411E-89AE-1456FD110EF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072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97025-9D49-BAF3-9CED-295DB8494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 Cadence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61281C9-8107-435B-4456-197F13685E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7442"/>
            <a:ext cx="12257326" cy="607119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FDFD72-1BF8-9985-A6F4-D3AB988D4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26A22-3AE7-411E-89AE-1456FD110EF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581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E309B-627C-8813-003A-41F32E97E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1166C9-24E0-7D6E-BB9C-E17741FC2B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5400" dirty="0">
              <a:latin typeface="Aptos Mono" panose="020B0009020202020204" pitchFamily="49" charset="0"/>
            </a:endParaRPr>
          </a:p>
          <a:p>
            <a:pPr marL="0" indent="0" algn="ctr">
              <a:buNone/>
            </a:pPr>
            <a:r>
              <a:rPr lang="en-US" sz="7200" dirty="0">
                <a:latin typeface="Berkeley Mono Black" panose="020B0909000002040000" pitchFamily="49" charset="0"/>
              </a:rPr>
              <a:t>6.4.3.1</a:t>
            </a:r>
            <a:br>
              <a:rPr lang="en-US" sz="5400" dirty="0">
                <a:latin typeface="Aptos Mono" panose="020B0009020202020204" pitchFamily="49" charset="0"/>
              </a:rPr>
            </a:br>
            <a:endParaRPr lang="en-US" sz="1000" dirty="0">
              <a:latin typeface="Aptos Mono" panose="020B0009020202020204" pitchFamily="49" charset="0"/>
            </a:endParaRPr>
          </a:p>
          <a:p>
            <a:pPr marL="0" indent="0" algn="ctr">
              <a:buNone/>
            </a:pPr>
            <a:r>
              <a:rPr lang="en-US" sz="4800" dirty="0" err="1">
                <a:latin typeface="Berkeley Mono" panose="020B0509000002040000" pitchFamily="49" charset="0"/>
              </a:rPr>
              <a:t>Flagship.Major.Minor.Interim</a:t>
            </a:r>
            <a:endParaRPr lang="en-US" sz="4800" dirty="0">
              <a:latin typeface="Berkeley Mono" panose="020B0509000002040000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DC137E-90D1-6B97-A8E6-2835F15D1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115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02365-2DC9-481B-64DA-A8DFBE518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>
                <a:solidFill>
                  <a:schemeClr val="tx1"/>
                </a:solidFill>
                <a:highlight>
                  <a:srgbClr val="C0C0C0"/>
                </a:highlight>
                <a:latin typeface="Berkeley Mono" panose="020B0509000002040000" pitchFamily="49" charset="0"/>
              </a:rPr>
              <a:t>Flagship</a:t>
            </a:r>
            <a:r>
              <a:rPr lang="en-US" dirty="0" err="1">
                <a:latin typeface="Berkeley Mono" panose="020B0509000002040000" pitchFamily="49" charset="0"/>
              </a:rPr>
              <a:t>.Major.Minor.Interim</a:t>
            </a:r>
            <a:r>
              <a:rPr lang="en-US" dirty="0">
                <a:latin typeface="Berkeley Mono" panose="020B0509000002040000" pitchFamily="49" charset="0"/>
              </a:rPr>
              <a:t> (</a:t>
            </a:r>
            <a:r>
              <a:rPr lang="en-US" b="1" dirty="0">
                <a:solidFill>
                  <a:schemeClr val="tx1"/>
                </a:solidFill>
                <a:highlight>
                  <a:srgbClr val="C0C0C0"/>
                </a:highlight>
                <a:latin typeface="Berkeley Mono" panose="020B0509000002040000" pitchFamily="49" charset="0"/>
              </a:rPr>
              <a:t>6</a:t>
            </a:r>
            <a:r>
              <a:rPr lang="en-US" dirty="0">
                <a:latin typeface="Berkeley Mono" panose="020B0509000002040000" pitchFamily="49" charset="0"/>
              </a:rPr>
              <a:t>.4.3.1)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2824B5-D8E8-2B27-2482-D004360AA4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b="1" u="sng" dirty="0">
                <a:latin typeface="Berkeley Mono" panose="020B0509000002040000" pitchFamily="49" charset="0"/>
              </a:rPr>
              <a:t>Flagship</a:t>
            </a:r>
            <a:r>
              <a:rPr lang="en-US" sz="2800" dirty="0">
                <a:latin typeface="Berkeley Mono" panose="020B0509000002040000" pitchFamily="49" charset="0"/>
              </a:rPr>
              <a:t> version</a:t>
            </a:r>
          </a:p>
          <a:p>
            <a:r>
              <a:rPr lang="en-US" dirty="0"/>
              <a:t>Fundamental, underlying technology changes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JTLS-GO 5.0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dirty="0"/>
              <a:t>Removed Hexagon Terrain – Used Grid Terrain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/>
              <a:t>JTLS-GO 6.0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dirty="0" err="1"/>
              <a:t>Simscript</a:t>
            </a:r>
            <a:r>
              <a:rPr lang="en-US" dirty="0"/>
              <a:t> III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dirty="0"/>
              <a:t>Moved to PostgreSQL from Oracle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Requires planning to adopt and understand changes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dirty="0"/>
              <a:t>Possibly a few months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/>
              <a:t>Not backward compatible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dirty="0"/>
              <a:t>Database format changes</a:t>
            </a:r>
          </a:p>
          <a:p>
            <a:pPr marL="1028700" lvl="3" indent="-342900"/>
            <a:r>
              <a:rPr lang="en-US" dirty="0"/>
              <a:t>Database conversion tool provided (VCP)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dirty="0"/>
              <a:t>JDSP object structure changes</a:t>
            </a:r>
          </a:p>
          <a:p>
            <a:pPr marL="1028700" lvl="3" indent="-342900"/>
            <a:r>
              <a:rPr lang="en-US" dirty="0"/>
              <a:t>Breaking API changes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/>
              <a:t>VDD delivered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/>
              <a:t>Announcement via distribution email</a:t>
            </a:r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lvl="4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D075B8-B15A-97F8-F966-8C651C08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808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4D1136-E710-CD1C-DD80-D914C1BF30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ED011-85F8-F952-4C8F-AA47C5C76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Berkeley Mono" panose="020B0509000002040000" pitchFamily="49" charset="0"/>
              </a:rPr>
              <a:t>Flagship.</a:t>
            </a:r>
            <a:r>
              <a:rPr lang="en-US" dirty="0" err="1">
                <a:solidFill>
                  <a:schemeClr val="tx1"/>
                </a:solidFill>
                <a:highlight>
                  <a:srgbClr val="C0C0C0"/>
                </a:highlight>
                <a:latin typeface="Berkeley Mono" panose="020B0509000002040000" pitchFamily="49" charset="0"/>
              </a:rPr>
              <a:t>Major</a:t>
            </a:r>
            <a:r>
              <a:rPr lang="en-US" dirty="0" err="1">
                <a:latin typeface="Berkeley Mono" panose="020B0509000002040000" pitchFamily="49" charset="0"/>
              </a:rPr>
              <a:t>.Minor.Interim</a:t>
            </a:r>
            <a:r>
              <a:rPr lang="en-US" dirty="0">
                <a:latin typeface="Berkeley Mono" panose="020B0509000002040000" pitchFamily="49" charset="0"/>
              </a:rPr>
              <a:t> (6.</a:t>
            </a:r>
            <a:r>
              <a:rPr lang="en-US" dirty="0">
                <a:solidFill>
                  <a:schemeClr val="tx1"/>
                </a:solidFill>
                <a:highlight>
                  <a:srgbClr val="C0C0C0"/>
                </a:highlight>
                <a:latin typeface="Berkeley Mono" panose="020B0509000002040000" pitchFamily="49" charset="0"/>
              </a:rPr>
              <a:t>4</a:t>
            </a:r>
            <a:r>
              <a:rPr lang="en-US" dirty="0">
                <a:latin typeface="Berkeley Mono" panose="020B0509000002040000" pitchFamily="49" charset="0"/>
              </a:rPr>
              <a:t>.3.1)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C74E78-3FC9-8FDB-E3CC-B76852490F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u="sng" dirty="0">
                <a:latin typeface="Berkeley Mono" panose="020B0509000002040000" pitchFamily="49" charset="0"/>
              </a:rPr>
              <a:t>Major</a:t>
            </a:r>
            <a:r>
              <a:rPr lang="en-US" sz="2800" dirty="0">
                <a:solidFill>
                  <a:schemeClr val="accent6">
                    <a:lumMod val="75000"/>
                    <a:lumOff val="25000"/>
                  </a:schemeClr>
                </a:solidFill>
                <a:latin typeface="Berkeley Mono" panose="020B0509000002040000" pitchFamily="49" charset="0"/>
              </a:rPr>
              <a:t> </a:t>
            </a:r>
            <a:r>
              <a:rPr lang="en-US" sz="2800" dirty="0">
                <a:latin typeface="Berkeley Mono" panose="020B0509000002040000" pitchFamily="49" charset="0"/>
              </a:rPr>
              <a:t>version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/>
              <a:t>Not backward compatible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/>
              <a:t>Model and system Improvements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/>
              <a:t>Database format changes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dirty="0"/>
              <a:t>Database conversion tool provided (VCP)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JDSP object structure changes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dirty="0"/>
              <a:t>Breaking API changes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/>
              <a:t>Should plan a few weeks adoption time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/>
              <a:t>VDD delivered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/>
              <a:t>Announcement via distribution email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59D036-C11C-E632-E8D9-A134669B0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390625"/>
      </p:ext>
    </p:extLst>
  </p:cSld>
  <p:clrMapOvr>
    <a:masterClrMapping/>
  </p:clrMapOvr>
</p:sld>
</file>

<file path=ppt/theme/theme1.xml><?xml version="1.0" encoding="utf-8"?>
<a:theme xmlns:a="http://schemas.openxmlformats.org/drawingml/2006/main" name="Dark Background">
  <a:themeElements>
    <a:clrScheme name="Valkyrie Enterprises Color Palette">
      <a:dk1>
        <a:srgbClr val="27235D"/>
      </a:dk1>
      <a:lt1>
        <a:srgbClr val="FFFFFF"/>
      </a:lt1>
      <a:dk2>
        <a:srgbClr val="E6E4E7"/>
      </a:dk2>
      <a:lt2>
        <a:srgbClr val="A8A8AA"/>
      </a:lt2>
      <a:accent1>
        <a:srgbClr val="AAC1D7"/>
      </a:accent1>
      <a:accent2>
        <a:srgbClr val="808082"/>
      </a:accent2>
      <a:accent3>
        <a:srgbClr val="EE4337"/>
      </a:accent3>
      <a:accent4>
        <a:srgbClr val="5DA9E8"/>
      </a:accent4>
      <a:accent5>
        <a:srgbClr val="E6AF22"/>
      </a:accent5>
      <a:accent6>
        <a:srgbClr val="6B7436"/>
      </a:accent6>
      <a:hlink>
        <a:srgbClr val="27235D"/>
      </a:hlink>
      <a:folHlink>
        <a:srgbClr val="27235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WizIdPermissions xmlns="3a80e326-3e28-4f3c-97d9-0297403def2e" xsi:nil="true"/>
    <MigrationWizIdSecurityGroups xmlns="3a80e326-3e28-4f3c-97d9-0297403def2e" xsi:nil="true"/>
    <MigrationWizIdPermissionLevels xmlns="3a80e326-3e28-4f3c-97d9-0297403def2e" xsi:nil="true"/>
    <lcf76f155ced4ddcb4097134ff3c332f xmlns="3a80e326-3e28-4f3c-97d9-0297403def2e">
      <Terms xmlns="http://schemas.microsoft.com/office/infopath/2007/PartnerControls"/>
    </lcf76f155ced4ddcb4097134ff3c332f>
    <MigrationWizIdDocumentLibraryPermissions xmlns="3a80e326-3e28-4f3c-97d9-0297403def2e" xsi:nil="true"/>
    <MigrationWizId xmlns="3a80e326-3e28-4f3c-97d9-0297403def2e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6FD4A8D28FF242BC21ABC1BB1D4C0F" ma:contentTypeVersion="20" ma:contentTypeDescription="Create a new document." ma:contentTypeScope="" ma:versionID="a411cf777c1ee7e7f36f58880a25ba64">
  <xsd:schema xmlns:xsd="http://www.w3.org/2001/XMLSchema" xmlns:xs="http://www.w3.org/2001/XMLSchema" xmlns:p="http://schemas.microsoft.com/office/2006/metadata/properties" xmlns:ns2="3a80e326-3e28-4f3c-97d9-0297403def2e" xmlns:ns3="579ac595-23ca-449e-a766-93421715d93c" targetNamespace="http://schemas.microsoft.com/office/2006/metadata/properties" ma:root="true" ma:fieldsID="afed4022b60c0f69f3b0e772ec6fd06f" ns2:_="" ns3:_="">
    <xsd:import namespace="3a80e326-3e28-4f3c-97d9-0297403def2e"/>
    <xsd:import namespace="579ac595-23ca-449e-a766-93421715d93c"/>
    <xsd:element name="properties">
      <xsd:complexType>
        <xsd:sequence>
          <xsd:element name="documentManagement">
            <xsd:complexType>
              <xsd:all>
                <xsd:element ref="ns2:MigrationWizId" minOccurs="0"/>
                <xsd:element ref="ns2:MigrationWizIdPermissions" minOccurs="0"/>
                <xsd:element ref="ns2:MigrationWizIdPermissionLevels" minOccurs="0"/>
                <xsd:element ref="ns2:MigrationWizIdDocumentLibraryPermissions" minOccurs="0"/>
                <xsd:element ref="ns2:MigrationWizIdSecurityGroups" minOccurs="0"/>
                <xsd:element ref="ns3:SharedWithUsers" minOccurs="0"/>
                <xsd:element ref="ns3:SharedWithDetails" minOccurs="0"/>
                <xsd:element ref="ns2:MediaServiceMetadata" minOccurs="0"/>
                <xsd:element ref="ns2:MediaServiceFastMetadata" minOccurs="0"/>
                <xsd:element ref="ns2:MediaLengthInSeconds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80e326-3e28-4f3c-97d9-0297403def2e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PermissionLevels" ma:index="10" nillable="true" ma:displayName="MigrationWizIdPermissionLevels" ma:internalName="MigrationWizIdPermissionLevels">
      <xsd:simpleType>
        <xsd:restriction base="dms:Text"/>
      </xsd:simpleType>
    </xsd:element>
    <xsd:element name="MigrationWizIdDocumentLibraryPermissions" ma:index="11" nillable="true" ma:displayName="MigrationWizIdDocumentLibraryPermissions" ma:internalName="MigrationWizIdDocumentLibraryPermissions">
      <xsd:simpleType>
        <xsd:restriction base="dms:Text"/>
      </xsd:simpleType>
    </xsd:element>
    <xsd:element name="MigrationWizIdSecurityGroups" ma:index="12" nillable="true" ma:displayName="MigrationWizIdSecurityGroups" ma:internalName="MigrationWizIdSecurityGroups">
      <xsd:simpleType>
        <xsd:restriction base="dms:Text"/>
      </xsd:simpleType>
    </xsd:element>
    <xsd:element name="MediaServiceMetadata" ma:index="1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513a7adb-b749-4786-9467-ab5e81eca54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9ac595-23ca-449e-a766-93421715d93c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D5521E9-95F0-44B2-868E-BDE86BCEA6E0}">
  <ds:schemaRefs>
    <ds:schemaRef ds:uri="http://schemas.microsoft.com/office/2006/metadata/properties"/>
    <ds:schemaRef ds:uri="http://schemas.microsoft.com/office/infopath/2007/PartnerControls"/>
    <ds:schemaRef ds:uri="3a80e326-3e28-4f3c-97d9-0297403def2e"/>
  </ds:schemaRefs>
</ds:datastoreItem>
</file>

<file path=customXml/itemProps2.xml><?xml version="1.0" encoding="utf-8"?>
<ds:datastoreItem xmlns:ds="http://schemas.openxmlformats.org/officeDocument/2006/customXml" ds:itemID="{3E860475-B14C-474E-8E58-E82D6C75FE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a80e326-3e28-4f3c-97d9-0297403def2e"/>
    <ds:schemaRef ds:uri="579ac595-23ca-449e-a766-93421715d93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70BC6BC-159A-4236-ADBC-D342F2C3678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826</TotalTime>
  <Words>865</Words>
  <Application>Microsoft Office PowerPoint</Application>
  <PresentationFormat>Widescreen</PresentationFormat>
  <Paragraphs>179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Aptos</vt:lpstr>
      <vt:lpstr>Aptos Display</vt:lpstr>
      <vt:lpstr>Aptos Mono</vt:lpstr>
      <vt:lpstr>Arial</vt:lpstr>
      <vt:lpstr>Berkeley Mono</vt:lpstr>
      <vt:lpstr>Berkeley Mono Black</vt:lpstr>
      <vt:lpstr>Calibri</vt:lpstr>
      <vt:lpstr>Consolas</vt:lpstr>
      <vt:lpstr>Wingdings</vt:lpstr>
      <vt:lpstr>Wingdings 3</vt:lpstr>
      <vt:lpstr>Dark Background</vt:lpstr>
      <vt:lpstr>PowerPoint Presentation</vt:lpstr>
      <vt:lpstr>Agenda</vt:lpstr>
      <vt:lpstr>JTLS-GO Development Team</vt:lpstr>
      <vt:lpstr>JTLS-GO Development Team</vt:lpstr>
      <vt:lpstr>JTLS-GO Development Team – New Additions</vt:lpstr>
      <vt:lpstr>Event Cadence</vt:lpstr>
      <vt:lpstr>PowerPoint Presentation</vt:lpstr>
      <vt:lpstr>Flagship.Major.Minor.Interim (6.4.3.1)</vt:lpstr>
      <vt:lpstr>Flagship.Major.Minor.Interim (6.4.3.1)</vt:lpstr>
      <vt:lpstr>Flagship.Major.Minor.Interim (6.4.3.1)</vt:lpstr>
      <vt:lpstr>Flagship.Major.Minor.Interim (6.4.3.1)</vt:lpstr>
      <vt:lpstr>Breaking Changes</vt:lpstr>
      <vt:lpstr>Current Release Support</vt:lpstr>
      <vt:lpstr>Reminder New Facility in Pacific Grove</vt:lpstr>
      <vt:lpstr>Reminder - Ticketing System</vt:lpstr>
      <vt:lpstr>{Questions}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Tracy Prioletti</dc:creator>
  <cp:lastModifiedBy>Eric McDonald</cp:lastModifiedBy>
  <cp:revision>50</cp:revision>
  <dcterms:created xsi:type="dcterms:W3CDTF">2026-03-13T14:37:30Z</dcterms:created>
  <dcterms:modified xsi:type="dcterms:W3CDTF">2026-05-18T00:34:20Z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716991b-6e09-43c2-8bf0-e686f3d21535_Enabled">
    <vt:lpwstr>true</vt:lpwstr>
  </property>
  <property fmtid="{D5CDD505-2E9C-101B-9397-08002B2CF9AE}" pid="3" name="MSIP_Label_d716991b-6e09-43c2-8bf0-e686f3d21535_SetDate">
    <vt:lpwstr>2026-03-13T14:37:42Z</vt:lpwstr>
  </property>
  <property fmtid="{D5CDD505-2E9C-101B-9397-08002B2CF9AE}" pid="4" name="MSIP_Label_d716991b-6e09-43c2-8bf0-e686f3d21535_Method">
    <vt:lpwstr>Privileged</vt:lpwstr>
  </property>
  <property fmtid="{D5CDD505-2E9C-101B-9397-08002B2CF9AE}" pid="5" name="MSIP_Label_d716991b-6e09-43c2-8bf0-e686f3d21535_Name">
    <vt:lpwstr>VE-Private</vt:lpwstr>
  </property>
  <property fmtid="{D5CDD505-2E9C-101B-9397-08002B2CF9AE}" pid="6" name="MSIP_Label_d716991b-6e09-43c2-8bf0-e686f3d21535_SiteId">
    <vt:lpwstr>f8288cca-ef02-42bf-aefd-99eb215b9a43</vt:lpwstr>
  </property>
  <property fmtid="{D5CDD505-2E9C-101B-9397-08002B2CF9AE}" pid="7" name="MSIP_Label_d716991b-6e09-43c2-8bf0-e686f3d21535_ActionId">
    <vt:lpwstr>aaee1609-8ade-47d9-ba36-ee1c12d35344</vt:lpwstr>
  </property>
  <property fmtid="{D5CDD505-2E9C-101B-9397-08002B2CF9AE}" pid="8" name="MSIP_Label_d716991b-6e09-43c2-8bf0-e686f3d21535_ContentBits">
    <vt:lpwstr>0</vt:lpwstr>
  </property>
  <property fmtid="{D5CDD505-2E9C-101B-9397-08002B2CF9AE}" pid="9" name="MSIP_Label_d716991b-6e09-43c2-8bf0-e686f3d21535_Tag">
    <vt:lpwstr>10, 0, 1, 1</vt:lpwstr>
  </property>
  <property fmtid="{D5CDD505-2E9C-101B-9397-08002B2CF9AE}" pid="10" name="MediaServiceImageTags">
    <vt:lpwstr/>
  </property>
  <property fmtid="{D5CDD505-2E9C-101B-9397-08002B2CF9AE}" pid="11" name="ContentTypeId">
    <vt:lpwstr>0x0101009A6FD4A8D28FF242BC21ABC1BB1D4C0F</vt:lpwstr>
  </property>
</Properties>
</file>